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5.svg" ContentType="image/svg+xml"/>
  <Override PartName="/ppt/media/image17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40.svg" ContentType="image/svg+xml"/>
  <Override PartName="/ppt/media/image42.svg" ContentType="image/svg+xml"/>
  <Override PartName="/ppt/media/image44.svg" ContentType="image/svg+xml"/>
  <Override PartName="/ppt/media/image46.svg" ContentType="image/svg+xml"/>
  <Override PartName="/ppt/media/image48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  <p:sldMasterId id="2147483667" r:id="rId4"/>
  </p:sldMasterIdLst>
  <p:notesMasterIdLst>
    <p:notesMasterId r:id="rId23"/>
  </p:notesMasterIdLst>
  <p:sldIdLst>
    <p:sldId id="326" r:id="rId5"/>
    <p:sldId id="311" r:id="rId6"/>
    <p:sldId id="310" r:id="rId7"/>
    <p:sldId id="312" r:id="rId8"/>
    <p:sldId id="313" r:id="rId9"/>
    <p:sldId id="338" r:id="rId10"/>
    <p:sldId id="327" r:id="rId11"/>
    <p:sldId id="328" r:id="rId12"/>
    <p:sldId id="329" r:id="rId13"/>
    <p:sldId id="319" r:id="rId14"/>
    <p:sldId id="318" r:id="rId15"/>
    <p:sldId id="330" r:id="rId16"/>
    <p:sldId id="324" r:id="rId17"/>
    <p:sldId id="322" r:id="rId18"/>
    <p:sldId id="325" r:id="rId19"/>
    <p:sldId id="320" r:id="rId20"/>
    <p:sldId id="340" r:id="rId21"/>
    <p:sldId id="337" r:id="rId2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007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94673" autoAdjust="0"/>
  </p:normalViewPr>
  <p:slideViewPr>
    <p:cSldViewPr>
      <p:cViewPr varScale="1">
        <p:scale>
          <a:sx n="115" d="100"/>
          <a:sy n="115" d="100"/>
        </p:scale>
        <p:origin x="750" y="102"/>
      </p:cViewPr>
      <p:guideLst>
        <p:guide orient="horz" pos="18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F736A-1286-4364-85EC-C1461ACA5999}" type="datetimeFigureOut">
              <a:rPr lang="pl-PL" smtClean="0"/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  <a:endParaRPr lang="pl-PL" smtClean="0"/>
          </a:p>
          <a:p>
            <a:pPr lvl="1"/>
            <a:r>
              <a:rPr lang="pl-PL" smtClean="0"/>
              <a:t>Drugi poziom</a:t>
            </a:r>
            <a:endParaRPr lang="pl-PL" smtClean="0"/>
          </a:p>
          <a:p>
            <a:pPr lvl="2"/>
            <a:r>
              <a:rPr lang="pl-PL" smtClean="0"/>
              <a:t>Trzeci poziom</a:t>
            </a:r>
            <a:endParaRPr lang="pl-PL" smtClean="0"/>
          </a:p>
          <a:p>
            <a:pPr lvl="3"/>
            <a:r>
              <a:rPr lang="pl-PL" smtClean="0"/>
              <a:t>Czwarty poziom</a:t>
            </a:r>
            <a:endParaRPr lang="pl-PL" smtClean="0"/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84A12-C938-4C14-BFE7-AA16E23756DE}" type="slidenum">
              <a:rPr lang="pl-PL" smtClean="0"/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075806"/>
            <a:ext cx="9144000" cy="1728192"/>
          </a:xfrm>
          <a:prstGeom prst="rect">
            <a:avLst/>
          </a:prstGeom>
          <a:gradFill flip="none" rotWithShape="1">
            <a:gsLst>
              <a:gs pos="20000">
                <a:srgbClr val="FFFFFF">
                  <a:alpha val="90000"/>
                </a:srgbClr>
              </a:gs>
              <a:gs pos="0">
                <a:schemeClr val="bg1">
                  <a:alpha val="0"/>
                </a:schemeClr>
              </a:gs>
              <a:gs pos="80000">
                <a:schemeClr val="bg1">
                  <a:alpha val="9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295076"/>
            <a:ext cx="9144000" cy="6120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ea typeface="+mn-ea"/>
              </a:rPr>
              <a:t>FREE PPT TEMPLATES</a:t>
            </a:r>
            <a:endParaRPr lang="en-US" altLang="ko-KR" b="1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92016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sz="1400" b="1" dirty="0"/>
              <a:t>INSERT THE TITLE OF YOUR PRESENTATION HERE</a:t>
            </a:r>
            <a:endParaRPr lang="en-US" altLang="ko-KR" sz="14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004047" y="1779661"/>
            <a:ext cx="3200431" cy="2410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  <a:endParaRPr lang="en-US" altLang="ko-KR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>
            <a:off x="4860032" y="1131590"/>
            <a:ext cx="4283968" cy="2880320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32704" y="0"/>
            <a:ext cx="333862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  <a:endParaRPr lang="en-US" altLang="ko-KR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  <a:endParaRPr lang="en-US" altLang="ko-KR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347614"/>
            <a:ext cx="3049200" cy="20882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7400" y="1347614"/>
            <a:ext cx="3049200" cy="20882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094800" y="1347614"/>
            <a:ext cx="3049200" cy="20882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119664" y="241759"/>
            <a:ext cx="288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Rectangle 8"/>
          <p:cNvSpPr/>
          <p:nvPr userDrawn="1"/>
        </p:nvSpPr>
        <p:spPr>
          <a:xfrm flipH="1">
            <a:off x="164882" y="227329"/>
            <a:ext cx="2880000" cy="4674412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6069538" y="227329"/>
            <a:ext cx="2880000" cy="4674412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119664" y="1815750"/>
            <a:ext cx="288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119664" y="3389741"/>
            <a:ext cx="288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flipH="1"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53539" h="5143500">
                <a:moveTo>
                  <a:pt x="8820472" y="267494"/>
                </a:moveTo>
                <a:lnTo>
                  <a:pt x="8820472" y="4948014"/>
                </a:lnTo>
                <a:lnTo>
                  <a:pt x="5553076" y="4948014"/>
                </a:lnTo>
                <a:lnTo>
                  <a:pt x="5553076" y="267494"/>
                </a:lnTo>
                <a:close/>
                <a:moveTo>
                  <a:pt x="9153539" y="0"/>
                </a:moveTo>
                <a:lnTo>
                  <a:pt x="0" y="0"/>
                </a:lnTo>
                <a:lnTo>
                  <a:pt x="0" y="5143500"/>
                </a:lnTo>
                <a:lnTo>
                  <a:pt x="9153539" y="5143500"/>
                </a:lnTo>
                <a:close/>
              </a:path>
            </a:pathLst>
          </a:cu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60440" y="26749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08472" y="185167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742552" y="343584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960440" y="185167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742552" y="185109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308472" y="26749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  <a:endParaRPr lang="en-US" altLang="ko-KR" dirty="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2211710"/>
            <a:ext cx="543609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2787774"/>
            <a:ext cx="54360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2519772" y="519522"/>
            <a:ext cx="4104456" cy="4104456"/>
          </a:xfrm>
          <a:prstGeom prst="ellipse">
            <a:avLst/>
          </a:pr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19772" y="2116842"/>
            <a:ext cx="4104456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  <a:endParaRPr lang="en-US" altLang="ko-KR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9624" y="2715766"/>
            <a:ext cx="4104456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E8F58263-CB60-42E4-8D39-ED2B00ADCAEF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170055D1-E0AC-47E2-8724-E9E5BC34CE44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  <a:endParaRPr lang="pl-PL" smtClean="0"/>
          </a:p>
          <a:p>
            <a:pPr lvl="1"/>
            <a:r>
              <a:rPr lang="pl-PL" smtClean="0"/>
              <a:t>Drugi poziom</a:t>
            </a:r>
            <a:endParaRPr lang="pl-PL" smtClean="0"/>
          </a:p>
          <a:p>
            <a:pPr lvl="2"/>
            <a:r>
              <a:rPr lang="pl-PL" smtClean="0"/>
              <a:t>Trzeci poziom</a:t>
            </a:r>
            <a:endParaRPr lang="pl-PL" smtClean="0"/>
          </a:p>
          <a:p>
            <a:pPr lvl="3"/>
            <a:r>
              <a:rPr lang="pl-PL" smtClean="0"/>
              <a:t>Czwarty poziom</a:t>
            </a:r>
            <a:endParaRPr lang="pl-PL" smtClean="0"/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72D39D8-7DE5-418D-831F-19FBC5B78916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DFA1C0A-637E-4AA9-BD72-D2CDFE5EECE4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9108504" cy="864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1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81" y="105782"/>
            <a:ext cx="477240" cy="71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335077" cy="51030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80" tIns="0" rIns="68580" bIns="34290" anchor="ctr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43650" y="2098766"/>
            <a:ext cx="2800350" cy="760263"/>
          </a:xfrm>
          <a:prstGeom prst="rect">
            <a:avLst/>
          </a:prstGeom>
          <a:solidFill>
            <a:schemeClr val="bg1"/>
          </a:solidFill>
        </p:spPr>
        <p:txBody>
          <a:bodyPr vert="horz" lIns="135000" tIns="135000" rIns="189000" bIns="135000" rtlCol="0" anchor="t">
            <a:noAutofit/>
          </a:bodyPr>
          <a:lstStyle>
            <a:lvl1pPr algn="r">
              <a:defRPr lang="en-ZA" sz="4500" b="1" spc="-225" dirty="0"/>
            </a:lvl1pPr>
          </a:lstStyle>
          <a:p>
            <a:pPr lvl="0" algn="r"/>
            <a:r>
              <a:rPr lang="en-US" noProof="0"/>
              <a:t>Thank You</a:t>
            </a:r>
            <a:endParaRPr lang="en-US" noProof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343650" y="2968279"/>
            <a:ext cx="2182757" cy="237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lIns="68580" tIns="34290" rIns="54000" bIns="3429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00025" indent="0">
              <a:buNone/>
              <a:defRPr/>
            </a:lvl2pPr>
            <a:lvl3pPr marL="407035" indent="0">
              <a:buNone/>
              <a:defRPr/>
            </a:lvl3pPr>
            <a:lvl4pPr marL="607060" indent="0">
              <a:buNone/>
              <a:defRPr/>
            </a:lvl4pPr>
            <a:lvl5pPr marL="80708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  <a:endParaRPr lang="en-US" noProof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343650" y="3230042"/>
            <a:ext cx="2182757" cy="237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lIns="68580" tIns="34290" rIns="54000" bIns="3429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00025" indent="0">
              <a:buNone/>
              <a:defRPr/>
            </a:lvl2pPr>
            <a:lvl3pPr marL="407035" indent="0">
              <a:buNone/>
              <a:defRPr/>
            </a:lvl3pPr>
            <a:lvl4pPr marL="607060" indent="0">
              <a:buNone/>
              <a:defRPr/>
            </a:lvl4pPr>
            <a:lvl5pPr marL="80708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  <a:endParaRPr lang="en-US" noProof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343650" y="3491804"/>
            <a:ext cx="2182757" cy="237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lIns="68580" tIns="34290" rIns="54000" bIns="3429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00025" indent="0">
              <a:buNone/>
              <a:defRPr/>
            </a:lvl2pPr>
            <a:lvl3pPr marL="407035" indent="0">
              <a:buNone/>
              <a:defRPr/>
            </a:lvl3pPr>
            <a:lvl4pPr marL="607060" indent="0">
              <a:buNone/>
              <a:defRPr/>
            </a:lvl4pPr>
            <a:lvl5pPr marL="80708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  <a:endParaRPr lang="en-US" noProof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343650" y="3753567"/>
            <a:ext cx="2182757" cy="237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lIns="68580" tIns="34290" rIns="54000" bIns="3429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00025" indent="0">
              <a:buNone/>
              <a:defRPr/>
            </a:lvl2pPr>
            <a:lvl3pPr marL="407035" indent="0">
              <a:buNone/>
              <a:defRPr/>
            </a:lvl3pPr>
            <a:lvl4pPr marL="607060" indent="0">
              <a:buNone/>
              <a:defRPr/>
            </a:lvl4pPr>
            <a:lvl5pPr marL="80708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  <a:endParaRPr lang="en-US" noProof="0"/>
          </a:p>
        </p:txBody>
      </p:sp>
      <p:sp>
        <p:nvSpPr>
          <p:cNvPr id="15" name="Rectangle 14"/>
          <p:cNvSpPr/>
          <p:nvPr userDrawn="1"/>
        </p:nvSpPr>
        <p:spPr>
          <a:xfrm>
            <a:off x="8820000" y="5102513"/>
            <a:ext cx="324000" cy="40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5102513"/>
            <a:ext cx="7335078" cy="40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335078" y="5102513"/>
            <a:ext cx="1484923" cy="409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343650" y="2014434"/>
            <a:ext cx="2800350" cy="861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8820000" y="4778513"/>
            <a:ext cx="324000" cy="324000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19B51A1E-902D-48AF-9020-955120F399B6}" type="slidenum">
              <a:rPr lang="en-US" noProof="0" smtClean="0"/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323" y="344722"/>
            <a:ext cx="7886700" cy="320908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335441" cy="51030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80" tIns="1296000" rIns="68580" bIns="34290" anchor="t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00300" y="2108290"/>
            <a:ext cx="6743700" cy="945971"/>
          </a:xfrm>
          <a:prstGeom prst="rect">
            <a:avLst/>
          </a:prstGeom>
          <a:solidFill>
            <a:schemeClr val="bg1"/>
          </a:solidFill>
        </p:spPr>
        <p:txBody>
          <a:bodyPr vert="horz" lIns="135000" tIns="135000" rIns="189000" bIns="135000" rtlCol="0" anchor="t">
            <a:noAutofit/>
          </a:bodyPr>
          <a:lstStyle>
            <a:lvl1pPr algn="r">
              <a:defRPr lang="en-ZA" sz="4500" b="1" spc="-225" dirty="0"/>
            </a:lvl1pPr>
          </a:lstStyle>
          <a:p>
            <a:pPr lvl="0" algn="r"/>
            <a:r>
              <a:rPr lang="en-US" noProof="0"/>
              <a:t>Click to edit presentation title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00300" y="3045779"/>
            <a:ext cx="4935141" cy="435691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vert="horz" lIns="135000" tIns="135000" rIns="135000" bIns="135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00025" lvl="0" indent="-200025" algn="ctr"/>
            <a:r>
              <a:rPr lang="pl-PL" noProof="0" dirty="0" smtClean="0"/>
              <a:t>Kliknij, aby edytować styl wzorca podtytułu</a:t>
            </a:r>
            <a:endParaRPr lang="en-US" noProof="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335078" y="5102513"/>
            <a:ext cx="1484923" cy="409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5102513"/>
            <a:ext cx="7335078" cy="40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8820000" y="5102513"/>
            <a:ext cx="324000" cy="40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335441" y="2023959"/>
            <a:ext cx="1808559" cy="861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H="1">
            <a:off x="0" y="0"/>
            <a:ext cx="3203848" cy="5143500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  <a:endParaRPr lang="en-US" altLang="ko-KR" dirty="0"/>
          </a:p>
        </p:txBody>
      </p:sp>
      <p:sp>
        <p:nvSpPr>
          <p:cNvPr id="6" name="Rectangle 5"/>
          <p:cNvSpPr/>
          <p:nvPr userDrawn="1"/>
        </p:nvSpPr>
        <p:spPr>
          <a:xfrm flipH="1">
            <a:off x="0" y="3723878"/>
            <a:ext cx="9144000" cy="1419622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888209" y="3040087"/>
            <a:ext cx="1367581" cy="1367581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  <a:endParaRPr lang="en-US" altLang="ko-KR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  <a:endParaRPr lang="en-US" altLang="ko-KR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63352" y="1491630"/>
            <a:ext cx="2546536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297920" y="1491630"/>
            <a:ext cx="2546536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32488" y="1491630"/>
            <a:ext cx="2546536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  <a:endParaRPr lang="en-US" altLang="ko-KR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  <a:endParaRPr lang="en-US" altLang="ko-KR" dirty="0"/>
          </a:p>
        </p:txBody>
      </p:sp>
      <p:sp>
        <p:nvSpPr>
          <p:cNvPr id="8" name="Rectangle 7"/>
          <p:cNvSpPr/>
          <p:nvPr userDrawn="1"/>
        </p:nvSpPr>
        <p:spPr>
          <a:xfrm flipH="1">
            <a:off x="0" y="2304256"/>
            <a:ext cx="9144000" cy="1419622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880" y="1522821"/>
            <a:ext cx="2808312" cy="3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55527" y="166096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image" Target="../media/image31.png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1.png"/><Relationship Id="rId4" Type="http://schemas.openxmlformats.org/officeDocument/2006/relationships/image" Target="../media/image38.jpeg"/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31.png"/><Relationship Id="rId7" Type="http://schemas.openxmlformats.org/officeDocument/2006/relationships/image" Target="../media/image13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1" Type="http://schemas.openxmlformats.org/officeDocument/2006/relationships/slideLayout" Target="../slideLayouts/slideLayout24.xml"/><Relationship Id="rId10" Type="http://schemas.openxmlformats.org/officeDocument/2006/relationships/image" Target="../media/image11.jpeg"/><Relationship Id="rId1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png"/><Relationship Id="rId8" Type="http://schemas.openxmlformats.org/officeDocument/2006/relationships/image" Target="../media/image11.jpeg"/><Relationship Id="rId7" Type="http://schemas.openxmlformats.org/officeDocument/2006/relationships/image" Target="../media/image8.png"/><Relationship Id="rId6" Type="http://schemas.openxmlformats.org/officeDocument/2006/relationships/image" Target="../media/image31.png"/><Relationship Id="rId5" Type="http://schemas.openxmlformats.org/officeDocument/2006/relationships/image" Target="../media/image38.jpeg"/><Relationship Id="rId4" Type="http://schemas.openxmlformats.org/officeDocument/2006/relationships/image" Target="../media/image48.svg"/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0" Type="http://schemas.openxmlformats.org/officeDocument/2006/relationships/slideLayout" Target="../slideLayouts/slideLayout24.xml"/><Relationship Id="rId1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21.svg"/><Relationship Id="rId7" Type="http://schemas.openxmlformats.org/officeDocument/2006/relationships/image" Target="../media/image20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5" Type="http://schemas.openxmlformats.org/officeDocument/2006/relationships/slideLayout" Target="../slideLayouts/slideLayout24.xml"/><Relationship Id="rId14" Type="http://schemas.openxmlformats.org/officeDocument/2006/relationships/image" Target="../media/image27.svg"/><Relationship Id="rId13" Type="http://schemas.openxmlformats.org/officeDocument/2006/relationships/image" Target="../media/image26.png"/><Relationship Id="rId12" Type="http://schemas.openxmlformats.org/officeDocument/2006/relationships/image" Target="../media/image25.svg"/><Relationship Id="rId11" Type="http://schemas.openxmlformats.org/officeDocument/2006/relationships/image" Target="../media/image24.png"/><Relationship Id="rId10" Type="http://schemas.openxmlformats.org/officeDocument/2006/relationships/image" Target="../media/image23.sv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Hands coming together in circle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/>
          <a:srcRect/>
          <a:stretch>
            <a:fillRect/>
          </a:stretch>
        </p:blipFill>
        <p:spPr>
          <a:xfrm>
            <a:off x="-36195" y="0"/>
            <a:ext cx="7335441" cy="5103019"/>
          </a:xfr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30605" y="2108200"/>
            <a:ext cx="8113395" cy="946150"/>
          </a:xfrm>
        </p:spPr>
        <p:txBody>
          <a:bodyPr/>
          <a:lstStyle/>
          <a:p>
            <a:r>
              <a:rPr lang="pl-PL" smtClean="0"/>
              <a:t>Dofinansowanie kształcenia 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79712" y="3045779"/>
            <a:ext cx="5355729" cy="435691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579296" cy="1213644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.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9661"/>
            <a:ext cx="8229600" cy="2814961"/>
          </a:xfrm>
        </p:spPr>
        <p:txBody>
          <a:bodyPr/>
          <a:lstStyle/>
          <a:p>
            <a:pPr>
              <a:buNone/>
            </a:pPr>
            <a:r>
              <a:rPr lang="pl-PL" sz="2000" b="1" dirty="0" smtClean="0"/>
              <a:t>                                Akademia Menadżera MŚP II</a:t>
            </a:r>
            <a:endParaRPr lang="pl-PL" sz="2000" b="1" dirty="0" smtClean="0"/>
          </a:p>
          <a:p>
            <a:endParaRPr lang="pl-PL" sz="15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1500" dirty="0" smtClean="0"/>
              <a:t>Do 80% dofinansowania</a:t>
            </a:r>
            <a:endParaRPr lang="pl-PL" sz="15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1500" dirty="0" smtClean="0"/>
              <a:t>Osoby zatrudnione w sektorze prywatnym (MMŚP)</a:t>
            </a:r>
            <a:endParaRPr lang="pl-PL" sz="15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1500" dirty="0" smtClean="0"/>
              <a:t>Dofinansowanie za pośrednictwem Operatorów</a:t>
            </a:r>
            <a:endParaRPr lang="pl-PL" sz="1500" dirty="0" smtClean="0"/>
          </a:p>
          <a:p>
            <a:pPr>
              <a:buNone/>
            </a:pPr>
            <a:endParaRPr lang="pl-PL" sz="1500" dirty="0" smtClean="0"/>
          </a:p>
          <a:p>
            <a:pPr>
              <a:buNone/>
            </a:pPr>
            <a:endParaRPr lang="pl-PL" sz="14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pl-PL" sz="1400" dirty="0" smtClean="0">
                <a:solidFill>
                  <a:srgbClr val="0070C0"/>
                </a:solidFill>
              </a:rPr>
              <a:t>                         </a:t>
            </a:r>
            <a:r>
              <a:rPr lang="pl-PL" sz="1400" u="sng" dirty="0" err="1" smtClean="0">
                <a:solidFill>
                  <a:srgbClr val="0070C0"/>
                </a:solidFill>
              </a:rPr>
              <a:t>www.parp.gov.pl</a:t>
            </a:r>
            <a:r>
              <a:rPr lang="pl-PL" sz="1400" u="sng" dirty="0" smtClean="0">
                <a:solidFill>
                  <a:srgbClr val="0070C0"/>
                </a:solidFill>
              </a:rPr>
              <a:t>/</a:t>
            </a:r>
            <a:r>
              <a:rPr lang="pl-PL" sz="1400" u="sng" dirty="0" err="1" smtClean="0">
                <a:solidFill>
                  <a:srgbClr val="0070C0"/>
                </a:solidFill>
              </a:rPr>
              <a:t>component</a:t>
            </a:r>
            <a:r>
              <a:rPr lang="pl-PL" sz="1400" u="sng" dirty="0" smtClean="0">
                <a:solidFill>
                  <a:srgbClr val="0070C0"/>
                </a:solidFill>
              </a:rPr>
              <a:t>/</a:t>
            </a:r>
            <a:r>
              <a:rPr lang="pl-PL" sz="1400" u="sng" dirty="0" err="1" smtClean="0">
                <a:solidFill>
                  <a:srgbClr val="0070C0"/>
                </a:solidFill>
              </a:rPr>
              <a:t>grants</a:t>
            </a:r>
            <a:r>
              <a:rPr lang="pl-PL" sz="1400" u="sng" dirty="0" smtClean="0">
                <a:solidFill>
                  <a:srgbClr val="0070C0"/>
                </a:solidFill>
              </a:rPr>
              <a:t>/</a:t>
            </a:r>
            <a:r>
              <a:rPr lang="pl-PL" sz="1400" u="sng" dirty="0" err="1" smtClean="0">
                <a:solidFill>
                  <a:srgbClr val="0070C0"/>
                </a:solidFill>
              </a:rPr>
              <a:t>grants</a:t>
            </a:r>
            <a:r>
              <a:rPr lang="pl-PL" sz="1400" u="sng" dirty="0" smtClean="0">
                <a:solidFill>
                  <a:srgbClr val="0070C0"/>
                </a:solidFill>
              </a:rPr>
              <a:t>/</a:t>
            </a:r>
            <a:r>
              <a:rPr lang="pl-PL" sz="1400" u="sng" dirty="0" err="1" smtClean="0">
                <a:solidFill>
                  <a:srgbClr val="0070C0"/>
                </a:solidFill>
              </a:rPr>
              <a:t>akademia-menadzera-msp</a:t>
            </a:r>
            <a:endParaRPr lang="pl-PL" sz="1400" u="sng" dirty="0" smtClean="0">
              <a:solidFill>
                <a:srgbClr val="0070C0"/>
              </a:solidFill>
            </a:endParaRPr>
          </a:p>
        </p:txBody>
      </p:sp>
      <p:pic>
        <p:nvPicPr>
          <p:cNvPr id="8" name="Picture 2" descr="PARP logo-RGB-duze - Regionalna Izba Przemysłowo – Handlowa w Radomsku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9512" y="123478"/>
            <a:ext cx="2627686" cy="1133754"/>
          </a:xfrm>
          <a:prstGeom prst="rect">
            <a:avLst/>
          </a:prstGeom>
          <a:noFill/>
        </p:spPr>
      </p:pic>
      <p:pic>
        <p:nvPicPr>
          <p:cNvPr id="9" name="Picture 14" descr="Akademia Menadżera MŚP - oferta dla przedsiębiorców - PARP - Centrum  Rozwoju MŚ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87574"/>
            <a:ext cx="1741175" cy="396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.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808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3528" y="98226"/>
            <a:ext cx="8621844" cy="484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.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952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67544" y="267494"/>
            <a:ext cx="8251408" cy="464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.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890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95536" y="162018"/>
            <a:ext cx="8540441" cy="480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579296" cy="1213644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.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9661"/>
            <a:ext cx="8229600" cy="2814961"/>
          </a:xfrm>
        </p:spPr>
        <p:txBody>
          <a:bodyPr/>
          <a:lstStyle/>
          <a:p>
            <a:pPr>
              <a:buNone/>
            </a:pPr>
            <a:r>
              <a:rPr lang="pl-PL" sz="2000" b="1" dirty="0" smtClean="0"/>
              <a:t>      Państwowy Fundusz Rehabilitacji Osób Niepełnosprawnych </a:t>
            </a:r>
            <a:endParaRPr lang="pl-PL" sz="2000" b="1" dirty="0" smtClean="0"/>
          </a:p>
          <a:p>
            <a:endParaRPr lang="pl-PL" sz="15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1500" dirty="0" smtClean="0"/>
              <a:t>Maksymalne dofinansowanie 4 000 PLN na uczestnika z orzeczeniem o średniej lub znacznej niepełnosprawności</a:t>
            </a:r>
            <a:endParaRPr lang="pl-PL" sz="15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1500" dirty="0" smtClean="0"/>
              <a:t>Dofinansowanie do studiów podyplomowych w tym MBA</a:t>
            </a:r>
            <a:endParaRPr lang="pl-PL" sz="15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1500" dirty="0" smtClean="0"/>
              <a:t>Program Aktywny Samorząd Moduł II</a:t>
            </a:r>
            <a:endParaRPr lang="pl-PL" sz="15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1500" dirty="0" smtClean="0"/>
              <a:t>Dofinansowanie za pośrednictwem PFRON</a:t>
            </a:r>
            <a:endParaRPr lang="pl-PL" sz="1500" dirty="0" smtClean="0"/>
          </a:p>
          <a:p>
            <a:pPr>
              <a:buNone/>
            </a:pPr>
            <a:endParaRPr lang="pl-PL" sz="1400" dirty="0" smtClean="0">
              <a:solidFill>
                <a:srgbClr val="0070C0"/>
              </a:solidFill>
            </a:endParaRPr>
          </a:p>
          <a:p>
            <a:endParaRPr lang="pl-PL" sz="14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pl-PL" sz="1400" dirty="0" smtClean="0">
                <a:solidFill>
                  <a:srgbClr val="0072C0"/>
                </a:solidFill>
              </a:rPr>
              <a:t>                                                                  </a:t>
            </a:r>
            <a:r>
              <a:rPr lang="pl-PL" sz="1400" u="sng" dirty="0" err="1" smtClean="0">
                <a:solidFill>
                  <a:srgbClr val="0072C0"/>
                </a:solidFill>
              </a:rPr>
              <a:t>www.pfron.org.pl</a:t>
            </a:r>
            <a:endParaRPr lang="pl-PL" sz="1400" u="sng" dirty="0" smtClean="0">
              <a:solidFill>
                <a:srgbClr val="0072C0"/>
              </a:solidFill>
            </a:endParaRPr>
          </a:p>
        </p:txBody>
      </p:sp>
      <p:sp>
        <p:nvSpPr>
          <p:cNvPr id="81922" name="AutoShape 2" descr="Starostwo Powiatowe w Kraśniku - Dofinansowanie ze środków PFRON"/>
          <p:cNvSpPr>
            <a:spLocks noChangeAspect="1" noChangeArrowheads="1"/>
          </p:cNvSpPr>
          <p:nvPr/>
        </p:nvSpPr>
        <p:spPr bwMode="auto">
          <a:xfrm>
            <a:off x="155575" y="-631825"/>
            <a:ext cx="3467100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pl-PL"/>
          </a:p>
        </p:txBody>
      </p:sp>
      <p:sp>
        <p:nvSpPr>
          <p:cNvPr id="81924" name="AutoShape 4" descr="Starostwo Powiatowe w Kraśniku - Dofinansowanie ze środków PFRON"/>
          <p:cNvSpPr>
            <a:spLocks noChangeAspect="1" noChangeArrowheads="1"/>
          </p:cNvSpPr>
          <p:nvPr/>
        </p:nvSpPr>
        <p:spPr bwMode="auto">
          <a:xfrm>
            <a:off x="155575" y="-631825"/>
            <a:ext cx="3467100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pl-PL"/>
          </a:p>
        </p:txBody>
      </p:sp>
      <p:pic>
        <p:nvPicPr>
          <p:cNvPr id="81926" name="Picture 6" descr="Starostwo Powiatowe w Kraśniku - Dofinansowanie ze środków PFRON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" y="0"/>
            <a:ext cx="3131840" cy="1191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579296" cy="1213644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.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9661"/>
            <a:ext cx="8229600" cy="2814961"/>
          </a:xfrm>
        </p:spPr>
        <p:txBody>
          <a:bodyPr/>
          <a:lstStyle/>
          <a:p>
            <a:pPr>
              <a:buNone/>
            </a:pPr>
            <a:r>
              <a:rPr lang="pl-PL" sz="2000" b="1" dirty="0" smtClean="0"/>
              <a:t>                    Fundacja Rozwoju Przedsiębiorczości </a:t>
            </a:r>
            <a:endParaRPr lang="pl-PL" sz="2000" b="1" dirty="0" smtClean="0"/>
          </a:p>
          <a:p>
            <a:endParaRPr lang="pl-PL" sz="15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1500" dirty="0" smtClean="0"/>
              <a:t>Nieoprocentowane pożyczki na studia podyplomowe w tym MBA ze środków EFS</a:t>
            </a:r>
            <a:endParaRPr lang="pl-PL" sz="15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1500" dirty="0" smtClean="0"/>
              <a:t>Ukończenie studiów daje możliwość umorzenia części pożyczki</a:t>
            </a:r>
            <a:endParaRPr lang="pl-PL" sz="1500" dirty="0" smtClean="0"/>
          </a:p>
          <a:p>
            <a:pPr>
              <a:buNone/>
            </a:pPr>
            <a:endParaRPr lang="pl-PL" sz="1400" dirty="0" smtClean="0">
              <a:solidFill>
                <a:srgbClr val="0070C0"/>
              </a:solidFill>
            </a:endParaRPr>
          </a:p>
          <a:p>
            <a:endParaRPr lang="pl-PL" sz="14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pl-PL" sz="1400" dirty="0" smtClean="0">
                <a:solidFill>
                  <a:srgbClr val="0072C0"/>
                </a:solidFill>
              </a:rPr>
              <a:t>                                                                  </a:t>
            </a:r>
            <a:r>
              <a:rPr lang="pl-PL" sz="1400" u="sng" dirty="0" err="1" smtClean="0">
                <a:solidFill>
                  <a:srgbClr val="0072C0"/>
                </a:solidFill>
              </a:rPr>
              <a:t>www.open.frp.pl</a:t>
            </a:r>
            <a:endParaRPr lang="pl-PL" sz="1400" u="sng" dirty="0" smtClean="0">
              <a:solidFill>
                <a:srgbClr val="0072C0"/>
              </a:solidFill>
            </a:endParaRPr>
          </a:p>
        </p:txBody>
      </p:sp>
      <p:sp>
        <p:nvSpPr>
          <p:cNvPr id="81922" name="AutoShape 2" descr="Starostwo Powiatowe w Kraśniku - Dofinansowanie ze środków PFRON"/>
          <p:cNvSpPr>
            <a:spLocks noChangeAspect="1" noChangeArrowheads="1"/>
          </p:cNvSpPr>
          <p:nvPr/>
        </p:nvSpPr>
        <p:spPr bwMode="auto">
          <a:xfrm>
            <a:off x="155575" y="-631825"/>
            <a:ext cx="3467100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pl-PL"/>
          </a:p>
        </p:txBody>
      </p:sp>
      <p:sp>
        <p:nvSpPr>
          <p:cNvPr id="81924" name="AutoShape 4" descr="Starostwo Powiatowe w Kraśniku - Dofinansowanie ze środków PFRON"/>
          <p:cNvSpPr>
            <a:spLocks noChangeAspect="1" noChangeArrowheads="1"/>
          </p:cNvSpPr>
          <p:nvPr/>
        </p:nvSpPr>
        <p:spPr bwMode="auto">
          <a:xfrm>
            <a:off x="155575" y="-631825"/>
            <a:ext cx="3467100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pl-PL"/>
          </a:p>
        </p:txBody>
      </p:sp>
      <p:pic>
        <p:nvPicPr>
          <p:cNvPr id="90114" name="Picture 2" descr="logo_FRP_main – Fundacja Rozwoju Przedsiębiorczości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267494"/>
            <a:ext cx="2411760" cy="864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/>
          <p:cNvSpPr/>
          <p:nvPr/>
        </p:nvSpPr>
        <p:spPr>
          <a:xfrm>
            <a:off x="2932411" y="1321736"/>
            <a:ext cx="3237359" cy="3237359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 </a:t>
            </a:r>
            <a:r>
              <a:rPr lang="pl-PL" altLang="ko-KR" dirty="0" smtClean="0">
                <a:solidFill>
                  <a:schemeClr val="accent1"/>
                </a:solidFill>
              </a:rPr>
              <a:t>       </a:t>
            </a:r>
            <a:r>
              <a:rPr lang="pl-PL" altLang="ko-KR" sz="3200" dirty="0" smtClean="0">
                <a:solidFill>
                  <a:schemeClr val="accent1"/>
                </a:solidFill>
              </a:rPr>
              <a:t>Studia podyplomowe / Studia MBA</a:t>
            </a:r>
            <a:r>
              <a:rPr lang="en-US" altLang="ko-KR" sz="3200" dirty="0" smtClean="0">
                <a:solidFill>
                  <a:schemeClr val="accent1"/>
                </a:solidFill>
              </a:rPr>
              <a:t> </a:t>
            </a:r>
            <a:endParaRPr lang="ko-KR" altLang="en-US" sz="3200" dirty="0"/>
          </a:p>
        </p:txBody>
      </p:sp>
      <p:grpSp>
        <p:nvGrpSpPr>
          <p:cNvPr id="2" name="Group 34"/>
          <p:cNvGrpSpPr/>
          <p:nvPr/>
        </p:nvGrpSpPr>
        <p:grpSpPr>
          <a:xfrm>
            <a:off x="3808790" y="2174206"/>
            <a:ext cx="1493952" cy="1493952"/>
            <a:chOff x="7092280" y="2517710"/>
            <a:chExt cx="971680" cy="971680"/>
          </a:xfrm>
        </p:grpSpPr>
        <p:sp>
          <p:nvSpPr>
            <p:cNvPr id="36" name="Oval 35"/>
            <p:cNvSpPr/>
            <p:nvPr/>
          </p:nvSpPr>
          <p:spPr>
            <a:xfrm>
              <a:off x="7092280" y="2517710"/>
              <a:ext cx="971680" cy="97168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7170399" y="2595829"/>
              <a:ext cx="815441" cy="815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9" name="Oval 38"/>
          <p:cNvSpPr/>
          <p:nvPr/>
        </p:nvSpPr>
        <p:spPr>
          <a:xfrm>
            <a:off x="5220072" y="3867894"/>
            <a:ext cx="693414" cy="6934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Oval 39"/>
          <p:cNvSpPr/>
          <p:nvPr/>
        </p:nvSpPr>
        <p:spPr>
          <a:xfrm>
            <a:off x="3259392" y="3888146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Oval 40"/>
          <p:cNvSpPr/>
          <p:nvPr/>
        </p:nvSpPr>
        <p:spPr>
          <a:xfrm>
            <a:off x="2555776" y="2569331"/>
            <a:ext cx="693414" cy="6934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Oval 41"/>
          <p:cNvSpPr/>
          <p:nvPr/>
        </p:nvSpPr>
        <p:spPr>
          <a:xfrm>
            <a:off x="3259392" y="1250516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Oval 42"/>
          <p:cNvSpPr/>
          <p:nvPr/>
        </p:nvSpPr>
        <p:spPr>
          <a:xfrm>
            <a:off x="5176942" y="1250516"/>
            <a:ext cx="693414" cy="6934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Oval 43"/>
          <p:cNvSpPr/>
          <p:nvPr/>
        </p:nvSpPr>
        <p:spPr>
          <a:xfrm>
            <a:off x="5868144" y="2569331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Group 53"/>
          <p:cNvGrpSpPr/>
          <p:nvPr/>
        </p:nvGrpSpPr>
        <p:grpSpPr>
          <a:xfrm>
            <a:off x="1008844" y="1135558"/>
            <a:ext cx="2091091" cy="646331"/>
            <a:chOff x="2113657" y="4283314"/>
            <a:chExt cx="2120135" cy="646331"/>
          </a:xfrm>
        </p:grpSpPr>
        <p:sp>
          <p:nvSpPr>
            <p:cNvPr id="55" name="TextBox 54"/>
            <p:cNvSpPr txBox="1"/>
            <p:nvPr/>
          </p:nvSpPr>
          <p:spPr>
            <a:xfrm>
              <a:off x="2113657" y="4560313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113658" y="4283314"/>
              <a:ext cx="2120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Baza Usług Rozwojowych i Podmiotowy System Finansowania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56"/>
          <p:cNvGrpSpPr/>
          <p:nvPr/>
        </p:nvGrpSpPr>
        <p:grpSpPr>
          <a:xfrm>
            <a:off x="323528" y="2466386"/>
            <a:ext cx="2091091" cy="553998"/>
            <a:chOff x="2113657" y="4283314"/>
            <a:chExt cx="2120135" cy="553998"/>
          </a:xfrm>
        </p:grpSpPr>
        <p:sp>
          <p:nvSpPr>
            <p:cNvPr id="58" name="TextBox 57"/>
            <p:cNvSpPr txBox="1"/>
            <p:nvPr/>
          </p:nvSpPr>
          <p:spPr>
            <a:xfrm>
              <a:off x="2113657" y="4560313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113658" y="4283314"/>
              <a:ext cx="21201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Akademia Menedżera MŚP II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59"/>
          <p:cNvGrpSpPr/>
          <p:nvPr/>
        </p:nvGrpSpPr>
        <p:grpSpPr>
          <a:xfrm>
            <a:off x="1008844" y="3773188"/>
            <a:ext cx="2091091" cy="553998"/>
            <a:chOff x="2113657" y="4283314"/>
            <a:chExt cx="2120135" cy="553998"/>
          </a:xfrm>
        </p:grpSpPr>
        <p:sp>
          <p:nvSpPr>
            <p:cNvPr id="61" name="TextBox 60"/>
            <p:cNvSpPr txBox="1"/>
            <p:nvPr/>
          </p:nvSpPr>
          <p:spPr>
            <a:xfrm>
              <a:off x="2113657" y="4560313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113658" y="4283314"/>
              <a:ext cx="21201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Fundacja Rozwoju Przedsiębiorczości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62"/>
          <p:cNvGrpSpPr/>
          <p:nvPr/>
        </p:nvGrpSpPr>
        <p:grpSpPr>
          <a:xfrm>
            <a:off x="6121412" y="1131590"/>
            <a:ext cx="2091091" cy="553998"/>
            <a:chOff x="2113657" y="4283314"/>
            <a:chExt cx="2120135" cy="553998"/>
          </a:xfrm>
        </p:grpSpPr>
        <p:sp>
          <p:nvSpPr>
            <p:cNvPr id="64" name="TextBox 63"/>
            <p:cNvSpPr txBox="1"/>
            <p:nvPr/>
          </p:nvSpPr>
          <p:spPr>
            <a:xfrm>
              <a:off x="2113657" y="4560313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113658" y="4283314"/>
              <a:ext cx="21201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Krajowy Fundusz Szkoleniowy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65"/>
          <p:cNvGrpSpPr/>
          <p:nvPr/>
        </p:nvGrpSpPr>
        <p:grpSpPr>
          <a:xfrm>
            <a:off x="6660232" y="2462418"/>
            <a:ext cx="2091091" cy="553998"/>
            <a:chOff x="2113657" y="4283314"/>
            <a:chExt cx="2120135" cy="553998"/>
          </a:xfrm>
        </p:grpSpPr>
        <p:sp>
          <p:nvSpPr>
            <p:cNvPr id="67" name="TextBox 66"/>
            <p:cNvSpPr txBox="1"/>
            <p:nvPr/>
          </p:nvSpPr>
          <p:spPr>
            <a:xfrm>
              <a:off x="2113657" y="4560313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113658" y="4283314"/>
              <a:ext cx="21201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l-PL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r>
                <a:rPr lang="pl-PL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Fundusz Pracy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68"/>
          <p:cNvGrpSpPr/>
          <p:nvPr/>
        </p:nvGrpSpPr>
        <p:grpSpPr>
          <a:xfrm>
            <a:off x="6121412" y="3769220"/>
            <a:ext cx="2091091" cy="646331"/>
            <a:chOff x="2113657" y="4283314"/>
            <a:chExt cx="2120135" cy="646331"/>
          </a:xfrm>
        </p:grpSpPr>
        <p:sp>
          <p:nvSpPr>
            <p:cNvPr id="70" name="TextBox 69"/>
            <p:cNvSpPr txBox="1"/>
            <p:nvPr/>
          </p:nvSpPr>
          <p:spPr>
            <a:xfrm>
              <a:off x="2113657" y="4560313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113658" y="4283314"/>
              <a:ext cx="2120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Państwowy Fundusz Rehabilitacji Osób Niepełnosprawnych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5" name="Rectangle 23"/>
          <p:cNvSpPr/>
          <p:nvPr/>
        </p:nvSpPr>
        <p:spPr>
          <a:xfrm>
            <a:off x="5300490" y="1454502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8" name="Picture 4" descr="Sacchetto dei soldi illustrazione vettoriale. Illustrazione di banca -  2440014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211960" y="2427734"/>
            <a:ext cx="749770" cy="936104"/>
          </a:xfrm>
          <a:prstGeom prst="rect">
            <a:avLst/>
          </a:prstGeom>
          <a:noFill/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19622"/>
            <a:ext cx="480053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4" descr="Komunikat Powiatowego Urzędu Pracy w Zgierzu w związku z wzrastającą liczbą  zakażeń koronawirusem Sars-CoV-2 – Gmina Parzęcz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715766"/>
            <a:ext cx="528059" cy="396044"/>
          </a:xfrm>
          <a:prstGeom prst="rect">
            <a:avLst/>
          </a:prstGeom>
          <a:noFill/>
        </p:spPr>
      </p:pic>
      <p:pic>
        <p:nvPicPr>
          <p:cNvPr id="60" name="Picture 6" descr="Informacje o Bazie Usług Rozwojowych - PARP - Centrum Rozwoju MŚ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419622"/>
            <a:ext cx="720080" cy="312002"/>
          </a:xfrm>
          <a:prstGeom prst="rect">
            <a:avLst/>
          </a:prstGeom>
          <a:noFill/>
        </p:spPr>
      </p:pic>
      <p:pic>
        <p:nvPicPr>
          <p:cNvPr id="63" name="Picture 14" descr="Akademia Menadżera MŚP - oferta dla przedsiębiorców - PARP - Centrum  Rozwoju MŚ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2859782"/>
            <a:ext cx="720080" cy="163899"/>
          </a:xfrm>
          <a:prstGeom prst="rect">
            <a:avLst/>
          </a:prstGeom>
          <a:noFill/>
        </p:spPr>
      </p:pic>
      <p:pic>
        <p:nvPicPr>
          <p:cNvPr id="66" name="Picture 6" descr="Starostwo Powiatowe w Kraśniku - Dofinansowanie ze środków PFR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083918"/>
            <a:ext cx="720080" cy="245337"/>
          </a:xfrm>
          <a:prstGeom prst="rect">
            <a:avLst/>
          </a:prstGeom>
          <a:noFill/>
        </p:spPr>
      </p:pic>
      <p:pic>
        <p:nvPicPr>
          <p:cNvPr id="69" name="Picture 2" descr="logo_FRP_main – Fundacja Rozwoju Przedsiębiorczośc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4083918"/>
            <a:ext cx="803811" cy="288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itle 1"/>
          <p:cNvSpPr>
            <a:spLocks noGrp="1"/>
          </p:cNvSpPr>
          <p:nvPr>
            <p:ph type="title"/>
          </p:nvPr>
        </p:nvSpPr>
        <p:spPr>
          <a:xfrm>
            <a:off x="235323" y="344722"/>
            <a:ext cx="7886700" cy="320908"/>
          </a:xfrm>
        </p:spPr>
        <p:txBody>
          <a:bodyPr>
            <a:normAutofit fontScale="90000"/>
          </a:bodyPr>
          <a:lstStyle/>
          <a:p>
            <a:r>
              <a:rPr lang="en-US" dirty="0"/>
              <a:t>Challenge</a:t>
            </a:r>
            <a:endParaRPr lang="en-IN" dirty="0"/>
          </a:p>
        </p:txBody>
      </p:sp>
      <p:grpSp>
        <p:nvGrpSpPr>
          <p:cNvPr id="2" name="Group 110"/>
          <p:cNvGrpSpPr>
            <a:grpSpLocks noChangeAspect="1"/>
          </p:cNvGrpSpPr>
          <p:nvPr/>
        </p:nvGrpSpPr>
        <p:grpSpPr>
          <a:xfrm>
            <a:off x="-131705" y="2571751"/>
            <a:ext cx="9322385" cy="2970731"/>
            <a:chOff x="-183980" y="2999535"/>
            <a:chExt cx="12429846" cy="3960975"/>
          </a:xfrm>
        </p:grpSpPr>
        <p:cxnSp>
          <p:nvCxnSpPr>
            <p:cNvPr id="112" name="Straight Connector 111"/>
            <p:cNvCxnSpPr>
              <a:cxnSpLocks noChangeAspect="1"/>
            </p:cNvCxnSpPr>
            <p:nvPr/>
          </p:nvCxnSpPr>
          <p:spPr>
            <a:xfrm>
              <a:off x="53866" y="3077824"/>
              <a:ext cx="12192000" cy="0"/>
            </a:xfrm>
            <a:prstGeom prst="line">
              <a:avLst/>
            </a:prstGeom>
            <a:ln w="25400">
              <a:solidFill>
                <a:srgbClr val="6DBD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cxnSpLocks noChangeAspect="1"/>
            </p:cNvCxnSpPr>
            <p:nvPr/>
          </p:nvCxnSpPr>
          <p:spPr>
            <a:xfrm>
              <a:off x="15766" y="3848427"/>
              <a:ext cx="12192000" cy="0"/>
            </a:xfrm>
            <a:prstGeom prst="line">
              <a:avLst/>
            </a:prstGeom>
            <a:ln w="25400">
              <a:solidFill>
                <a:srgbClr val="6DBD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cxnSpLocks noChangeAspect="1"/>
            </p:cNvCxnSpPr>
            <p:nvPr/>
          </p:nvCxnSpPr>
          <p:spPr>
            <a:xfrm>
              <a:off x="15766" y="4619030"/>
              <a:ext cx="12192000" cy="0"/>
            </a:xfrm>
            <a:prstGeom prst="line">
              <a:avLst/>
            </a:prstGeom>
            <a:ln w="25400">
              <a:solidFill>
                <a:srgbClr val="6DBD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cxnSpLocks noChangeAspect="1"/>
            </p:cNvCxnSpPr>
            <p:nvPr/>
          </p:nvCxnSpPr>
          <p:spPr>
            <a:xfrm>
              <a:off x="38100" y="5389633"/>
              <a:ext cx="12192000" cy="0"/>
            </a:xfrm>
            <a:prstGeom prst="line">
              <a:avLst/>
            </a:prstGeom>
            <a:ln w="25400">
              <a:solidFill>
                <a:srgbClr val="6DBD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cxnSpLocks noChangeAspect="1"/>
            </p:cNvCxnSpPr>
            <p:nvPr/>
          </p:nvCxnSpPr>
          <p:spPr>
            <a:xfrm>
              <a:off x="38100" y="6160236"/>
              <a:ext cx="12192000" cy="0"/>
            </a:xfrm>
            <a:prstGeom prst="line">
              <a:avLst/>
            </a:prstGeom>
            <a:ln w="25400">
              <a:solidFill>
                <a:srgbClr val="6DBD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116"/>
            <p:cNvGrpSpPr>
              <a:grpSpLocks noChangeAspect="1"/>
            </p:cNvGrpSpPr>
            <p:nvPr/>
          </p:nvGrpSpPr>
          <p:grpSpPr>
            <a:xfrm>
              <a:off x="5398984" y="4414871"/>
              <a:ext cx="1960389" cy="2136012"/>
              <a:chOff x="1009420" y="338820"/>
              <a:chExt cx="1960389" cy="2136012"/>
            </a:xfrm>
          </p:grpSpPr>
          <p:sp>
            <p:nvSpPr>
              <p:cNvPr id="197" name="Freeform 73"/>
              <p:cNvSpPr>
                <a:spLocks noChangeAspect="1"/>
              </p:cNvSpPr>
              <p:nvPr/>
            </p:nvSpPr>
            <p:spPr bwMode="auto">
              <a:xfrm>
                <a:off x="2344153" y="536396"/>
                <a:ext cx="619070" cy="491743"/>
              </a:xfrm>
              <a:custGeom>
                <a:avLst/>
                <a:gdLst>
                  <a:gd name="T0" fmla="*/ 1 w 248"/>
                  <a:gd name="T1" fmla="*/ 0 h 197"/>
                  <a:gd name="T2" fmla="*/ 47 w 248"/>
                  <a:gd name="T3" fmla="*/ 61 h 197"/>
                  <a:gd name="T4" fmla="*/ 68 w 248"/>
                  <a:gd name="T5" fmla="*/ 163 h 197"/>
                  <a:gd name="T6" fmla="*/ 244 w 248"/>
                  <a:gd name="T7" fmla="*/ 123 h 197"/>
                  <a:gd name="T8" fmla="*/ 248 w 248"/>
                  <a:gd name="T9" fmla="*/ 139 h 197"/>
                  <a:gd name="T10" fmla="*/ 84 w 248"/>
                  <a:gd name="T11" fmla="*/ 186 h 197"/>
                  <a:gd name="T12" fmla="*/ 40 w 248"/>
                  <a:gd name="T13" fmla="*/ 173 h 197"/>
                  <a:gd name="T14" fmla="*/ 0 w 248"/>
                  <a:gd name="T15" fmla="*/ 71 h 197"/>
                  <a:gd name="T16" fmla="*/ 1 w 248"/>
                  <a:gd name="T17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8" h="197">
                    <a:moveTo>
                      <a:pt x="1" y="0"/>
                    </a:moveTo>
                    <a:cubicBezTo>
                      <a:pt x="1" y="0"/>
                      <a:pt x="33" y="5"/>
                      <a:pt x="47" y="61"/>
                    </a:cubicBezTo>
                    <a:cubicBezTo>
                      <a:pt x="61" y="117"/>
                      <a:pt x="68" y="163"/>
                      <a:pt x="68" y="163"/>
                    </a:cubicBezTo>
                    <a:cubicBezTo>
                      <a:pt x="244" y="123"/>
                      <a:pt x="244" y="123"/>
                      <a:pt x="244" y="123"/>
                    </a:cubicBezTo>
                    <a:cubicBezTo>
                      <a:pt x="248" y="139"/>
                      <a:pt x="248" y="139"/>
                      <a:pt x="248" y="139"/>
                    </a:cubicBezTo>
                    <a:cubicBezTo>
                      <a:pt x="248" y="139"/>
                      <a:pt x="118" y="175"/>
                      <a:pt x="84" y="186"/>
                    </a:cubicBezTo>
                    <a:cubicBezTo>
                      <a:pt x="49" y="197"/>
                      <a:pt x="40" y="173"/>
                      <a:pt x="40" y="173"/>
                    </a:cubicBezTo>
                    <a:cubicBezTo>
                      <a:pt x="0" y="71"/>
                      <a:pt x="0" y="71"/>
                      <a:pt x="0" y="7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9F6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8" name="Freeform 75"/>
              <p:cNvSpPr>
                <a:spLocks noChangeAspect="1"/>
              </p:cNvSpPr>
              <p:nvPr/>
            </p:nvSpPr>
            <p:spPr bwMode="auto">
              <a:xfrm>
                <a:off x="2936879" y="813001"/>
                <a:ext cx="32930" cy="28540"/>
              </a:xfrm>
              <a:custGeom>
                <a:avLst/>
                <a:gdLst>
                  <a:gd name="T0" fmla="*/ 0 w 13"/>
                  <a:gd name="T1" fmla="*/ 5 h 11"/>
                  <a:gd name="T2" fmla="*/ 12 w 13"/>
                  <a:gd name="T3" fmla="*/ 0 h 11"/>
                  <a:gd name="T4" fmla="*/ 6 w 13"/>
                  <a:gd name="T5" fmla="*/ 8 h 11"/>
                  <a:gd name="T6" fmla="*/ 0 w 13"/>
                  <a:gd name="T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1">
                    <a:moveTo>
                      <a:pt x="0" y="5"/>
                    </a:moveTo>
                    <a:cubicBezTo>
                      <a:pt x="0" y="5"/>
                      <a:pt x="6" y="4"/>
                      <a:pt x="12" y="0"/>
                    </a:cubicBezTo>
                    <a:cubicBezTo>
                      <a:pt x="13" y="2"/>
                      <a:pt x="13" y="5"/>
                      <a:pt x="6" y="8"/>
                    </a:cubicBezTo>
                    <a:cubicBezTo>
                      <a:pt x="0" y="11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E9F6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9" name="Freeform 79"/>
              <p:cNvSpPr>
                <a:spLocks noChangeAspect="1"/>
              </p:cNvSpPr>
              <p:nvPr/>
            </p:nvSpPr>
            <p:spPr bwMode="auto">
              <a:xfrm>
                <a:off x="2728327" y="712018"/>
                <a:ext cx="234896" cy="342464"/>
              </a:xfrm>
              <a:custGeom>
                <a:avLst/>
                <a:gdLst>
                  <a:gd name="T0" fmla="*/ 107 w 107"/>
                  <a:gd name="T1" fmla="*/ 152 h 156"/>
                  <a:gd name="T2" fmla="*/ 8 w 107"/>
                  <a:gd name="T3" fmla="*/ 156 h 156"/>
                  <a:gd name="T4" fmla="*/ 0 w 107"/>
                  <a:gd name="T5" fmla="*/ 4 h 156"/>
                  <a:gd name="T6" fmla="*/ 100 w 107"/>
                  <a:gd name="T7" fmla="*/ 0 h 156"/>
                  <a:gd name="T8" fmla="*/ 107 w 107"/>
                  <a:gd name="T9" fmla="*/ 15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56">
                    <a:moveTo>
                      <a:pt x="107" y="152"/>
                    </a:moveTo>
                    <a:lnTo>
                      <a:pt x="8" y="156"/>
                    </a:lnTo>
                    <a:lnTo>
                      <a:pt x="0" y="4"/>
                    </a:lnTo>
                    <a:lnTo>
                      <a:pt x="100" y="0"/>
                    </a:lnTo>
                    <a:lnTo>
                      <a:pt x="107" y="152"/>
                    </a:lnTo>
                    <a:close/>
                  </a:path>
                </a:pathLst>
              </a:custGeom>
              <a:solidFill>
                <a:srgbClr val="E9F6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0" name="Freeform 84"/>
              <p:cNvSpPr>
                <a:spLocks noChangeAspect="1"/>
              </p:cNvSpPr>
              <p:nvPr/>
            </p:nvSpPr>
            <p:spPr bwMode="auto">
              <a:xfrm>
                <a:off x="2895168" y="834954"/>
                <a:ext cx="74639" cy="54883"/>
              </a:xfrm>
              <a:custGeom>
                <a:avLst/>
                <a:gdLst>
                  <a:gd name="T0" fmla="*/ 23 w 30"/>
                  <a:gd name="T1" fmla="*/ 3 h 22"/>
                  <a:gd name="T2" fmla="*/ 9 w 30"/>
                  <a:gd name="T3" fmla="*/ 3 h 22"/>
                  <a:gd name="T4" fmla="*/ 5 w 30"/>
                  <a:gd name="T5" fmla="*/ 6 h 22"/>
                  <a:gd name="T6" fmla="*/ 1 w 30"/>
                  <a:gd name="T7" fmla="*/ 9 h 22"/>
                  <a:gd name="T8" fmla="*/ 0 w 30"/>
                  <a:gd name="T9" fmla="*/ 14 h 22"/>
                  <a:gd name="T10" fmla="*/ 4 w 30"/>
                  <a:gd name="T11" fmla="*/ 17 h 22"/>
                  <a:gd name="T12" fmla="*/ 24 w 30"/>
                  <a:gd name="T13" fmla="*/ 21 h 22"/>
                  <a:gd name="T14" fmla="*/ 28 w 30"/>
                  <a:gd name="T15" fmla="*/ 19 h 22"/>
                  <a:gd name="T16" fmla="*/ 28 w 30"/>
                  <a:gd name="T17" fmla="*/ 3 h 22"/>
                  <a:gd name="T18" fmla="*/ 23 w 30"/>
                  <a:gd name="T19" fmla="*/ 0 h 22"/>
                  <a:gd name="T20" fmla="*/ 23 w 30"/>
                  <a:gd name="T21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22">
                    <a:moveTo>
                      <a:pt x="23" y="3"/>
                    </a:moveTo>
                    <a:cubicBezTo>
                      <a:pt x="23" y="3"/>
                      <a:pt x="11" y="3"/>
                      <a:pt x="9" y="3"/>
                    </a:cubicBezTo>
                    <a:cubicBezTo>
                      <a:pt x="6" y="3"/>
                      <a:pt x="5" y="6"/>
                      <a:pt x="5" y="6"/>
                    </a:cubicBezTo>
                    <a:cubicBezTo>
                      <a:pt x="5" y="6"/>
                      <a:pt x="1" y="7"/>
                      <a:pt x="1" y="9"/>
                    </a:cubicBezTo>
                    <a:cubicBezTo>
                      <a:pt x="1" y="12"/>
                      <a:pt x="1" y="12"/>
                      <a:pt x="0" y="14"/>
                    </a:cubicBezTo>
                    <a:cubicBezTo>
                      <a:pt x="0" y="15"/>
                      <a:pt x="2" y="17"/>
                      <a:pt x="4" y="17"/>
                    </a:cubicBezTo>
                    <a:cubicBezTo>
                      <a:pt x="5" y="18"/>
                      <a:pt x="24" y="21"/>
                      <a:pt x="24" y="21"/>
                    </a:cubicBezTo>
                    <a:cubicBezTo>
                      <a:pt x="24" y="21"/>
                      <a:pt x="27" y="22"/>
                      <a:pt x="28" y="19"/>
                    </a:cubicBezTo>
                    <a:cubicBezTo>
                      <a:pt x="30" y="16"/>
                      <a:pt x="28" y="5"/>
                      <a:pt x="28" y="3"/>
                    </a:cubicBezTo>
                    <a:cubicBezTo>
                      <a:pt x="27" y="1"/>
                      <a:pt x="23" y="0"/>
                      <a:pt x="23" y="0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E9F6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1" name="Freeform 96"/>
              <p:cNvSpPr>
                <a:spLocks noChangeAspect="1"/>
              </p:cNvSpPr>
              <p:nvPr/>
            </p:nvSpPr>
            <p:spPr bwMode="auto">
              <a:xfrm>
                <a:off x="2928098" y="705433"/>
                <a:ext cx="6587" cy="17562"/>
              </a:xfrm>
              <a:custGeom>
                <a:avLst/>
                <a:gdLst>
                  <a:gd name="T0" fmla="*/ 3 w 3"/>
                  <a:gd name="T1" fmla="*/ 8 h 8"/>
                  <a:gd name="T2" fmla="*/ 1 w 3"/>
                  <a:gd name="T3" fmla="*/ 8 h 8"/>
                  <a:gd name="T4" fmla="*/ 0 w 3"/>
                  <a:gd name="T5" fmla="*/ 0 h 8"/>
                  <a:gd name="T6" fmla="*/ 3 w 3"/>
                  <a:gd name="T7" fmla="*/ 0 h 8"/>
                  <a:gd name="T8" fmla="*/ 3 w 3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3" y="8"/>
                    </a:moveTo>
                    <a:lnTo>
                      <a:pt x="1" y="8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002B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2" name="Freeform 71"/>
              <p:cNvSpPr>
                <a:spLocks noChangeAspect="1"/>
              </p:cNvSpPr>
              <p:nvPr/>
            </p:nvSpPr>
            <p:spPr bwMode="auto">
              <a:xfrm>
                <a:off x="1009420" y="1737217"/>
                <a:ext cx="1545480" cy="737615"/>
              </a:xfrm>
              <a:custGeom>
                <a:avLst/>
                <a:gdLst>
                  <a:gd name="T0" fmla="*/ 617 w 620"/>
                  <a:gd name="T1" fmla="*/ 4 h 296"/>
                  <a:gd name="T2" fmla="*/ 607 w 620"/>
                  <a:gd name="T3" fmla="*/ 9 h 296"/>
                  <a:gd name="T4" fmla="*/ 594 w 620"/>
                  <a:gd name="T5" fmla="*/ 26 h 296"/>
                  <a:gd name="T6" fmla="*/ 601 w 620"/>
                  <a:gd name="T7" fmla="*/ 251 h 296"/>
                  <a:gd name="T8" fmla="*/ 601 w 620"/>
                  <a:gd name="T9" fmla="*/ 251 h 296"/>
                  <a:gd name="T10" fmla="*/ 560 w 620"/>
                  <a:gd name="T11" fmla="*/ 295 h 296"/>
                  <a:gd name="T12" fmla="*/ 448 w 620"/>
                  <a:gd name="T13" fmla="*/ 295 h 296"/>
                  <a:gd name="T14" fmla="*/ 247 w 620"/>
                  <a:gd name="T15" fmla="*/ 296 h 296"/>
                  <a:gd name="T16" fmla="*/ 233 w 620"/>
                  <a:gd name="T17" fmla="*/ 178 h 296"/>
                  <a:gd name="T18" fmla="*/ 246 w 620"/>
                  <a:gd name="T19" fmla="*/ 176 h 296"/>
                  <a:gd name="T20" fmla="*/ 241 w 620"/>
                  <a:gd name="T21" fmla="*/ 117 h 296"/>
                  <a:gd name="T22" fmla="*/ 30 w 620"/>
                  <a:gd name="T23" fmla="*/ 128 h 296"/>
                  <a:gd name="T24" fmla="*/ 23 w 620"/>
                  <a:gd name="T25" fmla="*/ 130 h 296"/>
                  <a:gd name="T26" fmla="*/ 5 w 620"/>
                  <a:gd name="T27" fmla="*/ 129 h 296"/>
                  <a:gd name="T28" fmla="*/ 4 w 620"/>
                  <a:gd name="T29" fmla="*/ 124 h 296"/>
                  <a:gd name="T30" fmla="*/ 15 w 620"/>
                  <a:gd name="T31" fmla="*/ 122 h 296"/>
                  <a:gd name="T32" fmla="*/ 3 w 620"/>
                  <a:gd name="T33" fmla="*/ 112 h 296"/>
                  <a:gd name="T34" fmla="*/ 0 w 620"/>
                  <a:gd name="T35" fmla="*/ 96 h 296"/>
                  <a:gd name="T36" fmla="*/ 5 w 620"/>
                  <a:gd name="T37" fmla="*/ 96 h 296"/>
                  <a:gd name="T38" fmla="*/ 11 w 620"/>
                  <a:gd name="T39" fmla="*/ 106 h 296"/>
                  <a:gd name="T40" fmla="*/ 30 w 620"/>
                  <a:gd name="T41" fmla="*/ 117 h 296"/>
                  <a:gd name="T42" fmla="*/ 168 w 620"/>
                  <a:gd name="T43" fmla="*/ 91 h 296"/>
                  <a:gd name="T44" fmla="*/ 240 w 620"/>
                  <a:gd name="T45" fmla="*/ 77 h 296"/>
                  <a:gd name="T46" fmla="*/ 277 w 620"/>
                  <a:gd name="T47" fmla="*/ 97 h 296"/>
                  <a:gd name="T48" fmla="*/ 330 w 620"/>
                  <a:gd name="T49" fmla="*/ 180 h 296"/>
                  <a:gd name="T50" fmla="*/ 523 w 620"/>
                  <a:gd name="T51" fmla="*/ 241 h 296"/>
                  <a:gd name="T52" fmla="*/ 526 w 620"/>
                  <a:gd name="T53" fmla="*/ 243 h 296"/>
                  <a:gd name="T54" fmla="*/ 556 w 620"/>
                  <a:gd name="T55" fmla="*/ 247 h 296"/>
                  <a:gd name="T56" fmla="*/ 582 w 620"/>
                  <a:gd name="T57" fmla="*/ 25 h 296"/>
                  <a:gd name="T58" fmla="*/ 582 w 620"/>
                  <a:gd name="T59" fmla="*/ 17 h 296"/>
                  <a:gd name="T60" fmla="*/ 584 w 620"/>
                  <a:gd name="T61" fmla="*/ 0 h 296"/>
                  <a:gd name="T62" fmla="*/ 589 w 620"/>
                  <a:gd name="T63" fmla="*/ 0 h 296"/>
                  <a:gd name="T64" fmla="*/ 590 w 620"/>
                  <a:gd name="T65" fmla="*/ 10 h 296"/>
                  <a:gd name="T66" fmla="*/ 602 w 620"/>
                  <a:gd name="T67" fmla="*/ 0 h 296"/>
                  <a:gd name="T68" fmla="*/ 618 w 620"/>
                  <a:gd name="T69" fmla="*/ 0 h 296"/>
                  <a:gd name="T70" fmla="*/ 617 w 620"/>
                  <a:gd name="T71" fmla="*/ 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20" h="296">
                    <a:moveTo>
                      <a:pt x="617" y="4"/>
                    </a:moveTo>
                    <a:cubicBezTo>
                      <a:pt x="616" y="4"/>
                      <a:pt x="610" y="7"/>
                      <a:pt x="607" y="9"/>
                    </a:cubicBezTo>
                    <a:cubicBezTo>
                      <a:pt x="594" y="26"/>
                      <a:pt x="594" y="26"/>
                      <a:pt x="594" y="26"/>
                    </a:cubicBezTo>
                    <a:cubicBezTo>
                      <a:pt x="601" y="251"/>
                      <a:pt x="601" y="251"/>
                      <a:pt x="601" y="251"/>
                    </a:cubicBezTo>
                    <a:cubicBezTo>
                      <a:pt x="601" y="251"/>
                      <a:pt x="601" y="251"/>
                      <a:pt x="601" y="251"/>
                    </a:cubicBezTo>
                    <a:cubicBezTo>
                      <a:pt x="603" y="289"/>
                      <a:pt x="560" y="295"/>
                      <a:pt x="560" y="295"/>
                    </a:cubicBezTo>
                    <a:cubicBezTo>
                      <a:pt x="448" y="295"/>
                      <a:pt x="448" y="295"/>
                      <a:pt x="448" y="295"/>
                    </a:cubicBezTo>
                    <a:cubicBezTo>
                      <a:pt x="369" y="295"/>
                      <a:pt x="270" y="295"/>
                      <a:pt x="247" y="296"/>
                    </a:cubicBezTo>
                    <a:cubicBezTo>
                      <a:pt x="218" y="269"/>
                      <a:pt x="271" y="222"/>
                      <a:pt x="233" y="178"/>
                    </a:cubicBezTo>
                    <a:cubicBezTo>
                      <a:pt x="237" y="177"/>
                      <a:pt x="241" y="176"/>
                      <a:pt x="246" y="176"/>
                    </a:cubicBezTo>
                    <a:cubicBezTo>
                      <a:pt x="243" y="153"/>
                      <a:pt x="242" y="132"/>
                      <a:pt x="241" y="117"/>
                    </a:cubicBezTo>
                    <a:cubicBezTo>
                      <a:pt x="225" y="131"/>
                      <a:pt x="104" y="124"/>
                      <a:pt x="30" y="128"/>
                    </a:cubicBezTo>
                    <a:cubicBezTo>
                      <a:pt x="30" y="128"/>
                      <a:pt x="27" y="130"/>
                      <a:pt x="23" y="130"/>
                    </a:cubicBezTo>
                    <a:cubicBezTo>
                      <a:pt x="15" y="129"/>
                      <a:pt x="5" y="129"/>
                      <a:pt x="5" y="129"/>
                    </a:cubicBezTo>
                    <a:cubicBezTo>
                      <a:pt x="4" y="124"/>
                      <a:pt x="4" y="124"/>
                      <a:pt x="4" y="124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15" y="122"/>
                      <a:pt x="3" y="115"/>
                      <a:pt x="3" y="112"/>
                    </a:cubicBezTo>
                    <a:cubicBezTo>
                      <a:pt x="2" y="109"/>
                      <a:pt x="0" y="96"/>
                      <a:pt x="0" y="96"/>
                    </a:cubicBezTo>
                    <a:cubicBezTo>
                      <a:pt x="0" y="96"/>
                      <a:pt x="3" y="93"/>
                      <a:pt x="5" y="96"/>
                    </a:cubicBezTo>
                    <a:cubicBezTo>
                      <a:pt x="5" y="97"/>
                      <a:pt x="9" y="103"/>
                      <a:pt x="11" y="106"/>
                    </a:cubicBezTo>
                    <a:cubicBezTo>
                      <a:pt x="30" y="117"/>
                      <a:pt x="30" y="117"/>
                      <a:pt x="30" y="117"/>
                    </a:cubicBezTo>
                    <a:cubicBezTo>
                      <a:pt x="168" y="91"/>
                      <a:pt x="168" y="91"/>
                      <a:pt x="168" y="91"/>
                    </a:cubicBezTo>
                    <a:cubicBezTo>
                      <a:pt x="240" y="77"/>
                      <a:pt x="240" y="77"/>
                      <a:pt x="240" y="77"/>
                    </a:cubicBezTo>
                    <a:cubicBezTo>
                      <a:pt x="240" y="77"/>
                      <a:pt x="262" y="78"/>
                      <a:pt x="277" y="97"/>
                    </a:cubicBezTo>
                    <a:cubicBezTo>
                      <a:pt x="280" y="100"/>
                      <a:pt x="304" y="139"/>
                      <a:pt x="330" y="180"/>
                    </a:cubicBezTo>
                    <a:cubicBezTo>
                      <a:pt x="399" y="189"/>
                      <a:pt x="484" y="211"/>
                      <a:pt x="523" y="241"/>
                    </a:cubicBezTo>
                    <a:cubicBezTo>
                      <a:pt x="524" y="242"/>
                      <a:pt x="525" y="243"/>
                      <a:pt x="526" y="243"/>
                    </a:cubicBezTo>
                    <a:cubicBezTo>
                      <a:pt x="535" y="245"/>
                      <a:pt x="545" y="246"/>
                      <a:pt x="556" y="247"/>
                    </a:cubicBezTo>
                    <a:cubicBezTo>
                      <a:pt x="541" y="205"/>
                      <a:pt x="582" y="25"/>
                      <a:pt x="582" y="25"/>
                    </a:cubicBezTo>
                    <a:cubicBezTo>
                      <a:pt x="582" y="25"/>
                      <a:pt x="581" y="22"/>
                      <a:pt x="582" y="17"/>
                    </a:cubicBezTo>
                    <a:cubicBezTo>
                      <a:pt x="583" y="10"/>
                      <a:pt x="584" y="0"/>
                      <a:pt x="584" y="0"/>
                    </a:cubicBezTo>
                    <a:cubicBezTo>
                      <a:pt x="589" y="0"/>
                      <a:pt x="589" y="0"/>
                      <a:pt x="589" y="0"/>
                    </a:cubicBezTo>
                    <a:cubicBezTo>
                      <a:pt x="590" y="10"/>
                      <a:pt x="590" y="10"/>
                      <a:pt x="590" y="10"/>
                    </a:cubicBezTo>
                    <a:cubicBezTo>
                      <a:pt x="590" y="10"/>
                      <a:pt x="599" y="0"/>
                      <a:pt x="602" y="0"/>
                    </a:cubicBezTo>
                    <a:cubicBezTo>
                      <a:pt x="605" y="0"/>
                      <a:pt x="618" y="0"/>
                      <a:pt x="618" y="0"/>
                    </a:cubicBezTo>
                    <a:cubicBezTo>
                      <a:pt x="618" y="0"/>
                      <a:pt x="620" y="3"/>
                      <a:pt x="617" y="4"/>
                    </a:cubicBezTo>
                    <a:close/>
                  </a:path>
                </a:pathLst>
              </a:custGeom>
              <a:gradFill flip="none" rotWithShape="1">
                <a:gsLst>
                  <a:gs pos="1000">
                    <a:srgbClr val="13879C"/>
                  </a:gs>
                  <a:gs pos="100000">
                    <a:srgbClr val="1E95AF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3" name="Freeform 72"/>
              <p:cNvSpPr>
                <a:spLocks noChangeAspect="1"/>
              </p:cNvSpPr>
              <p:nvPr/>
            </p:nvSpPr>
            <p:spPr bwMode="auto">
              <a:xfrm>
                <a:off x="1678981" y="848126"/>
                <a:ext cx="223919" cy="92202"/>
              </a:xfrm>
              <a:custGeom>
                <a:avLst/>
                <a:gdLst>
                  <a:gd name="T0" fmla="*/ 0 w 90"/>
                  <a:gd name="T1" fmla="*/ 20 h 37"/>
                  <a:gd name="T2" fmla="*/ 47 w 90"/>
                  <a:gd name="T3" fmla="*/ 25 h 37"/>
                  <a:gd name="T4" fmla="*/ 90 w 90"/>
                  <a:gd name="T5" fmla="*/ 37 h 37"/>
                  <a:gd name="T6" fmla="*/ 21 w 90"/>
                  <a:gd name="T7" fmla="*/ 0 h 37"/>
                  <a:gd name="T8" fmla="*/ 0 w 90"/>
                  <a:gd name="T9" fmla="*/ 2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37">
                    <a:moveTo>
                      <a:pt x="0" y="20"/>
                    </a:moveTo>
                    <a:cubicBezTo>
                      <a:pt x="0" y="20"/>
                      <a:pt x="25" y="19"/>
                      <a:pt x="47" y="25"/>
                    </a:cubicBezTo>
                    <a:cubicBezTo>
                      <a:pt x="69" y="31"/>
                      <a:pt x="90" y="37"/>
                      <a:pt x="90" y="37"/>
                    </a:cubicBezTo>
                    <a:cubicBezTo>
                      <a:pt x="21" y="0"/>
                      <a:pt x="21" y="0"/>
                      <a:pt x="21" y="0"/>
                    </a:cubicBez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7793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4" name="Freeform 74"/>
              <p:cNvSpPr>
                <a:spLocks noChangeAspect="1"/>
              </p:cNvSpPr>
              <p:nvPr/>
            </p:nvSpPr>
            <p:spPr bwMode="auto">
              <a:xfrm>
                <a:off x="2344152" y="536396"/>
                <a:ext cx="351245" cy="496134"/>
              </a:xfrm>
              <a:custGeom>
                <a:avLst/>
                <a:gdLst>
                  <a:gd name="T0" fmla="*/ 139 w 141"/>
                  <a:gd name="T1" fmla="*/ 147 h 199"/>
                  <a:gd name="T2" fmla="*/ 69 w 141"/>
                  <a:gd name="T3" fmla="*/ 162 h 199"/>
                  <a:gd name="T4" fmla="*/ 48 w 141"/>
                  <a:gd name="T5" fmla="*/ 61 h 199"/>
                  <a:gd name="T6" fmla="*/ 1 w 141"/>
                  <a:gd name="T7" fmla="*/ 0 h 199"/>
                  <a:gd name="T8" fmla="*/ 0 w 141"/>
                  <a:gd name="T9" fmla="*/ 71 h 199"/>
                  <a:gd name="T10" fmla="*/ 36 w 141"/>
                  <a:gd name="T11" fmla="*/ 173 h 199"/>
                  <a:gd name="T12" fmla="*/ 85 w 141"/>
                  <a:gd name="T13" fmla="*/ 188 h 199"/>
                  <a:gd name="T14" fmla="*/ 141 w 141"/>
                  <a:gd name="T15" fmla="*/ 171 h 199"/>
                  <a:gd name="T16" fmla="*/ 139 w 141"/>
                  <a:gd name="T17" fmla="*/ 147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1" h="199">
                    <a:moveTo>
                      <a:pt x="139" y="147"/>
                    </a:moveTo>
                    <a:cubicBezTo>
                      <a:pt x="69" y="162"/>
                      <a:pt x="69" y="162"/>
                      <a:pt x="69" y="162"/>
                    </a:cubicBezTo>
                    <a:cubicBezTo>
                      <a:pt x="69" y="162"/>
                      <a:pt x="62" y="117"/>
                      <a:pt x="48" y="61"/>
                    </a:cubicBezTo>
                    <a:cubicBezTo>
                      <a:pt x="34" y="5"/>
                      <a:pt x="1" y="0"/>
                      <a:pt x="1" y="0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36" y="173"/>
                      <a:pt x="36" y="173"/>
                      <a:pt x="36" y="173"/>
                    </a:cubicBezTo>
                    <a:cubicBezTo>
                      <a:pt x="36" y="173"/>
                      <a:pt x="50" y="199"/>
                      <a:pt x="85" y="188"/>
                    </a:cubicBezTo>
                    <a:cubicBezTo>
                      <a:pt x="96" y="185"/>
                      <a:pt x="117" y="178"/>
                      <a:pt x="141" y="171"/>
                    </a:cubicBezTo>
                    <a:lnTo>
                      <a:pt x="139" y="147"/>
                    </a:lnTo>
                    <a:close/>
                  </a:path>
                </a:pathLst>
              </a:custGeom>
              <a:solidFill>
                <a:srgbClr val="002B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5" name="Freeform 76"/>
              <p:cNvSpPr>
                <a:spLocks noChangeAspect="1"/>
              </p:cNvSpPr>
              <p:nvPr/>
            </p:nvSpPr>
            <p:spPr bwMode="auto">
              <a:xfrm>
                <a:off x="2010469" y="562739"/>
                <a:ext cx="478572" cy="399542"/>
              </a:xfrm>
              <a:custGeom>
                <a:avLst/>
                <a:gdLst>
                  <a:gd name="T0" fmla="*/ 0 w 192"/>
                  <a:gd name="T1" fmla="*/ 161 h 161"/>
                  <a:gd name="T2" fmla="*/ 155 w 192"/>
                  <a:gd name="T3" fmla="*/ 101 h 161"/>
                  <a:gd name="T4" fmla="*/ 163 w 192"/>
                  <a:gd name="T5" fmla="*/ 0 h 161"/>
                  <a:gd name="T6" fmla="*/ 0 w 192"/>
                  <a:gd name="T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161">
                    <a:moveTo>
                      <a:pt x="0" y="161"/>
                    </a:moveTo>
                    <a:cubicBezTo>
                      <a:pt x="0" y="161"/>
                      <a:pt x="120" y="150"/>
                      <a:pt x="155" y="101"/>
                    </a:cubicBezTo>
                    <a:cubicBezTo>
                      <a:pt x="192" y="49"/>
                      <a:pt x="163" y="0"/>
                      <a:pt x="163" y="0"/>
                    </a:cubicBez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002B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6" name="Freeform 77"/>
              <p:cNvSpPr>
                <a:spLocks noChangeAspect="1"/>
              </p:cNvSpPr>
              <p:nvPr/>
            </p:nvSpPr>
            <p:spPr bwMode="auto">
              <a:xfrm>
                <a:off x="1404571" y="549567"/>
                <a:ext cx="140498" cy="72445"/>
              </a:xfrm>
              <a:custGeom>
                <a:avLst/>
                <a:gdLst>
                  <a:gd name="T0" fmla="*/ 57 w 57"/>
                  <a:gd name="T1" fmla="*/ 5 h 29"/>
                  <a:gd name="T2" fmla="*/ 52 w 57"/>
                  <a:gd name="T3" fmla="*/ 14 h 29"/>
                  <a:gd name="T4" fmla="*/ 35 w 57"/>
                  <a:gd name="T5" fmla="*/ 29 h 29"/>
                  <a:gd name="T6" fmla="*/ 35 w 57"/>
                  <a:gd name="T7" fmla="*/ 23 h 29"/>
                  <a:gd name="T8" fmla="*/ 39 w 57"/>
                  <a:gd name="T9" fmla="*/ 17 h 29"/>
                  <a:gd name="T10" fmla="*/ 19 w 57"/>
                  <a:gd name="T11" fmla="*/ 18 h 29"/>
                  <a:gd name="T12" fmla="*/ 3 w 57"/>
                  <a:gd name="T13" fmla="*/ 20 h 29"/>
                  <a:gd name="T14" fmla="*/ 0 w 57"/>
                  <a:gd name="T15" fmla="*/ 17 h 29"/>
                  <a:gd name="T16" fmla="*/ 19 w 57"/>
                  <a:gd name="T17" fmla="*/ 13 h 29"/>
                  <a:gd name="T18" fmla="*/ 3 w 57"/>
                  <a:gd name="T19" fmla="*/ 12 h 29"/>
                  <a:gd name="T20" fmla="*/ 3 w 57"/>
                  <a:gd name="T21" fmla="*/ 10 h 29"/>
                  <a:gd name="T22" fmla="*/ 10 w 57"/>
                  <a:gd name="T23" fmla="*/ 5 h 29"/>
                  <a:gd name="T24" fmla="*/ 26 w 57"/>
                  <a:gd name="T25" fmla="*/ 4 h 29"/>
                  <a:gd name="T26" fmla="*/ 37 w 57"/>
                  <a:gd name="T27" fmla="*/ 3 h 29"/>
                  <a:gd name="T28" fmla="*/ 45 w 57"/>
                  <a:gd name="T29" fmla="*/ 2 h 29"/>
                  <a:gd name="T30" fmla="*/ 51 w 57"/>
                  <a:gd name="T31" fmla="*/ 0 h 29"/>
                  <a:gd name="T32" fmla="*/ 57 w 57"/>
                  <a:gd name="T33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29">
                    <a:moveTo>
                      <a:pt x="57" y="5"/>
                    </a:moveTo>
                    <a:cubicBezTo>
                      <a:pt x="57" y="5"/>
                      <a:pt x="54" y="13"/>
                      <a:pt x="52" y="14"/>
                    </a:cubicBezTo>
                    <a:cubicBezTo>
                      <a:pt x="50" y="15"/>
                      <a:pt x="35" y="29"/>
                      <a:pt x="35" y="29"/>
                    </a:cubicBezTo>
                    <a:cubicBezTo>
                      <a:pt x="35" y="29"/>
                      <a:pt x="33" y="25"/>
                      <a:pt x="35" y="23"/>
                    </a:cubicBezTo>
                    <a:cubicBezTo>
                      <a:pt x="38" y="21"/>
                      <a:pt x="39" y="17"/>
                      <a:pt x="39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4" y="20"/>
                      <a:pt x="3" y="20"/>
                    </a:cubicBezTo>
                    <a:cubicBezTo>
                      <a:pt x="1" y="20"/>
                      <a:pt x="0" y="17"/>
                      <a:pt x="0" y="17"/>
                    </a:cubicBezTo>
                    <a:cubicBezTo>
                      <a:pt x="4" y="16"/>
                      <a:pt x="19" y="13"/>
                      <a:pt x="19" y="13"/>
                    </a:cubicBezTo>
                    <a:cubicBezTo>
                      <a:pt x="19" y="13"/>
                      <a:pt x="4" y="12"/>
                      <a:pt x="3" y="12"/>
                    </a:cubicBezTo>
                    <a:cubicBezTo>
                      <a:pt x="1" y="12"/>
                      <a:pt x="1" y="10"/>
                      <a:pt x="3" y="10"/>
                    </a:cubicBezTo>
                    <a:cubicBezTo>
                      <a:pt x="4" y="9"/>
                      <a:pt x="8" y="6"/>
                      <a:pt x="10" y="5"/>
                    </a:cubicBezTo>
                    <a:cubicBezTo>
                      <a:pt x="12" y="5"/>
                      <a:pt x="26" y="4"/>
                      <a:pt x="26" y="4"/>
                    </a:cubicBezTo>
                    <a:cubicBezTo>
                      <a:pt x="26" y="4"/>
                      <a:pt x="32" y="3"/>
                      <a:pt x="37" y="3"/>
                    </a:cubicBezTo>
                    <a:cubicBezTo>
                      <a:pt x="42" y="2"/>
                      <a:pt x="45" y="2"/>
                      <a:pt x="45" y="2"/>
                    </a:cubicBezTo>
                    <a:cubicBezTo>
                      <a:pt x="51" y="0"/>
                      <a:pt x="51" y="0"/>
                      <a:pt x="51" y="0"/>
                    </a:cubicBezTo>
                    <a:lnTo>
                      <a:pt x="57" y="5"/>
                    </a:lnTo>
                    <a:close/>
                  </a:path>
                </a:pathLst>
              </a:custGeom>
              <a:solidFill>
                <a:srgbClr val="E9F6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7" name="Freeform 78"/>
              <p:cNvSpPr>
                <a:spLocks noChangeAspect="1"/>
              </p:cNvSpPr>
              <p:nvPr/>
            </p:nvSpPr>
            <p:spPr bwMode="auto">
              <a:xfrm>
                <a:off x="1059911" y="1001796"/>
                <a:ext cx="924215" cy="544430"/>
              </a:xfrm>
              <a:custGeom>
                <a:avLst/>
                <a:gdLst>
                  <a:gd name="T0" fmla="*/ 371 w 371"/>
                  <a:gd name="T1" fmla="*/ 17 h 218"/>
                  <a:gd name="T2" fmla="*/ 251 w 371"/>
                  <a:gd name="T3" fmla="*/ 26 h 218"/>
                  <a:gd name="T4" fmla="*/ 221 w 371"/>
                  <a:gd name="T5" fmla="*/ 178 h 218"/>
                  <a:gd name="T6" fmla="*/ 0 w 371"/>
                  <a:gd name="T7" fmla="*/ 166 h 218"/>
                  <a:gd name="T8" fmla="*/ 1 w 371"/>
                  <a:gd name="T9" fmla="*/ 176 h 218"/>
                  <a:gd name="T10" fmla="*/ 220 w 371"/>
                  <a:gd name="T11" fmla="*/ 218 h 218"/>
                  <a:gd name="T12" fmla="*/ 257 w 371"/>
                  <a:gd name="T13" fmla="*/ 198 h 218"/>
                  <a:gd name="T14" fmla="*/ 371 w 371"/>
                  <a:gd name="T15" fmla="*/ 17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1" h="218">
                    <a:moveTo>
                      <a:pt x="371" y="17"/>
                    </a:moveTo>
                    <a:cubicBezTo>
                      <a:pt x="371" y="17"/>
                      <a:pt x="267" y="0"/>
                      <a:pt x="251" y="26"/>
                    </a:cubicBezTo>
                    <a:cubicBezTo>
                      <a:pt x="229" y="59"/>
                      <a:pt x="223" y="140"/>
                      <a:pt x="221" y="178"/>
                    </a:cubicBezTo>
                    <a:cubicBezTo>
                      <a:pt x="0" y="166"/>
                      <a:pt x="0" y="166"/>
                      <a:pt x="0" y="166"/>
                    </a:cubicBezTo>
                    <a:cubicBezTo>
                      <a:pt x="1" y="176"/>
                      <a:pt x="1" y="176"/>
                      <a:pt x="1" y="176"/>
                    </a:cubicBezTo>
                    <a:cubicBezTo>
                      <a:pt x="220" y="218"/>
                      <a:pt x="220" y="218"/>
                      <a:pt x="220" y="218"/>
                    </a:cubicBezTo>
                    <a:cubicBezTo>
                      <a:pt x="220" y="218"/>
                      <a:pt x="242" y="217"/>
                      <a:pt x="257" y="198"/>
                    </a:cubicBezTo>
                    <a:cubicBezTo>
                      <a:pt x="262" y="192"/>
                      <a:pt x="371" y="17"/>
                      <a:pt x="371" y="17"/>
                    </a:cubicBezTo>
                    <a:close/>
                  </a:path>
                </a:pathLst>
              </a:custGeom>
              <a:solidFill>
                <a:srgbClr val="E9F6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8" name="Freeform 80"/>
              <p:cNvSpPr>
                <a:spLocks noChangeAspect="1"/>
              </p:cNvSpPr>
              <p:nvPr/>
            </p:nvSpPr>
            <p:spPr bwMode="auto">
              <a:xfrm>
                <a:off x="1608731" y="490295"/>
                <a:ext cx="816646" cy="540040"/>
              </a:xfrm>
              <a:custGeom>
                <a:avLst/>
                <a:gdLst>
                  <a:gd name="T0" fmla="*/ 127 w 328"/>
                  <a:gd name="T1" fmla="*/ 217 h 217"/>
                  <a:gd name="T2" fmla="*/ 273 w 328"/>
                  <a:gd name="T3" fmla="*/ 141 h 217"/>
                  <a:gd name="T4" fmla="*/ 328 w 328"/>
                  <a:gd name="T5" fmla="*/ 31 h 217"/>
                  <a:gd name="T6" fmla="*/ 298 w 328"/>
                  <a:gd name="T7" fmla="*/ 11 h 217"/>
                  <a:gd name="T8" fmla="*/ 160 w 328"/>
                  <a:gd name="T9" fmla="*/ 53 h 217"/>
                  <a:gd name="T10" fmla="*/ 0 w 328"/>
                  <a:gd name="T11" fmla="*/ 214 h 217"/>
                  <a:gd name="T12" fmla="*/ 127 w 328"/>
                  <a:gd name="T13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8" h="217">
                    <a:moveTo>
                      <a:pt x="127" y="217"/>
                    </a:moveTo>
                    <a:cubicBezTo>
                      <a:pt x="127" y="217"/>
                      <a:pt x="237" y="159"/>
                      <a:pt x="273" y="141"/>
                    </a:cubicBezTo>
                    <a:cubicBezTo>
                      <a:pt x="317" y="119"/>
                      <a:pt x="328" y="31"/>
                      <a:pt x="328" y="31"/>
                    </a:cubicBezTo>
                    <a:cubicBezTo>
                      <a:pt x="328" y="31"/>
                      <a:pt x="312" y="16"/>
                      <a:pt x="298" y="11"/>
                    </a:cubicBezTo>
                    <a:cubicBezTo>
                      <a:pt x="265" y="0"/>
                      <a:pt x="210" y="12"/>
                      <a:pt x="160" y="53"/>
                    </a:cubicBezTo>
                    <a:cubicBezTo>
                      <a:pt x="89" y="112"/>
                      <a:pt x="0" y="214"/>
                      <a:pt x="0" y="214"/>
                    </a:cubicBezTo>
                    <a:lnTo>
                      <a:pt x="127" y="217"/>
                    </a:lnTo>
                    <a:close/>
                  </a:path>
                </a:pathLst>
              </a:custGeom>
              <a:solidFill>
                <a:srgbClr val="E9F6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9" name="Freeform 81"/>
              <p:cNvSpPr>
                <a:spLocks noChangeAspect="1"/>
              </p:cNvSpPr>
              <p:nvPr/>
            </p:nvSpPr>
            <p:spPr bwMode="auto">
              <a:xfrm>
                <a:off x="1931439" y="716409"/>
                <a:ext cx="381979" cy="294168"/>
              </a:xfrm>
              <a:custGeom>
                <a:avLst/>
                <a:gdLst>
                  <a:gd name="T0" fmla="*/ 12 w 153"/>
                  <a:gd name="T1" fmla="*/ 118 h 118"/>
                  <a:gd name="T2" fmla="*/ 79 w 153"/>
                  <a:gd name="T3" fmla="*/ 56 h 118"/>
                  <a:gd name="T4" fmla="*/ 153 w 153"/>
                  <a:gd name="T5" fmla="*/ 0 h 118"/>
                  <a:gd name="T6" fmla="*/ 80 w 153"/>
                  <a:gd name="T7" fmla="*/ 51 h 118"/>
                  <a:gd name="T8" fmla="*/ 0 w 153"/>
                  <a:gd name="T9" fmla="*/ 118 h 118"/>
                  <a:gd name="T10" fmla="*/ 12 w 153"/>
                  <a:gd name="T11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3" h="118">
                    <a:moveTo>
                      <a:pt x="12" y="118"/>
                    </a:moveTo>
                    <a:cubicBezTo>
                      <a:pt x="12" y="118"/>
                      <a:pt x="42" y="66"/>
                      <a:pt x="79" y="56"/>
                    </a:cubicBezTo>
                    <a:cubicBezTo>
                      <a:pt x="119" y="45"/>
                      <a:pt x="153" y="0"/>
                      <a:pt x="153" y="0"/>
                    </a:cubicBezTo>
                    <a:cubicBezTo>
                      <a:pt x="153" y="0"/>
                      <a:pt x="122" y="31"/>
                      <a:pt x="80" y="51"/>
                    </a:cubicBezTo>
                    <a:cubicBezTo>
                      <a:pt x="39" y="71"/>
                      <a:pt x="0" y="118"/>
                      <a:pt x="0" y="118"/>
                    </a:cubicBezTo>
                    <a:lnTo>
                      <a:pt x="12" y="118"/>
                    </a:lnTo>
                    <a:close/>
                  </a:path>
                </a:pathLst>
              </a:custGeom>
              <a:solidFill>
                <a:srgbClr val="9FC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0" name="Freeform 82"/>
              <p:cNvSpPr>
                <a:spLocks noChangeAspect="1"/>
              </p:cNvSpPr>
              <p:nvPr/>
            </p:nvSpPr>
            <p:spPr bwMode="auto">
              <a:xfrm>
                <a:off x="1520920" y="358578"/>
                <a:ext cx="812255" cy="250262"/>
              </a:xfrm>
              <a:custGeom>
                <a:avLst/>
                <a:gdLst>
                  <a:gd name="T0" fmla="*/ 326 w 326"/>
                  <a:gd name="T1" fmla="*/ 62 h 101"/>
                  <a:gd name="T2" fmla="*/ 212 w 326"/>
                  <a:gd name="T3" fmla="*/ 8 h 101"/>
                  <a:gd name="T4" fmla="*/ 160 w 326"/>
                  <a:gd name="T5" fmla="*/ 8 h 101"/>
                  <a:gd name="T6" fmla="*/ 0 w 326"/>
                  <a:gd name="T7" fmla="*/ 78 h 101"/>
                  <a:gd name="T8" fmla="*/ 5 w 326"/>
                  <a:gd name="T9" fmla="*/ 91 h 101"/>
                  <a:gd name="T10" fmla="*/ 189 w 326"/>
                  <a:gd name="T11" fmla="*/ 34 h 101"/>
                  <a:gd name="T12" fmla="*/ 277 w 326"/>
                  <a:gd name="T13" fmla="*/ 101 h 101"/>
                  <a:gd name="T14" fmla="*/ 326 w 326"/>
                  <a:gd name="T15" fmla="*/ 6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6" h="101">
                    <a:moveTo>
                      <a:pt x="326" y="62"/>
                    </a:moveTo>
                    <a:cubicBezTo>
                      <a:pt x="212" y="8"/>
                      <a:pt x="212" y="8"/>
                      <a:pt x="212" y="8"/>
                    </a:cubicBezTo>
                    <a:cubicBezTo>
                      <a:pt x="212" y="8"/>
                      <a:pt x="187" y="0"/>
                      <a:pt x="160" y="8"/>
                    </a:cubicBezTo>
                    <a:cubicBezTo>
                      <a:pt x="130" y="23"/>
                      <a:pt x="0" y="78"/>
                      <a:pt x="0" y="78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189" y="34"/>
                      <a:pt x="189" y="34"/>
                      <a:pt x="189" y="34"/>
                    </a:cubicBezTo>
                    <a:cubicBezTo>
                      <a:pt x="277" y="101"/>
                      <a:pt x="277" y="101"/>
                      <a:pt x="277" y="101"/>
                    </a:cubicBezTo>
                    <a:lnTo>
                      <a:pt x="326" y="62"/>
                    </a:lnTo>
                    <a:close/>
                  </a:path>
                </a:pathLst>
              </a:custGeom>
              <a:solidFill>
                <a:srgbClr val="E9F6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1" name="Freeform 83"/>
              <p:cNvSpPr>
                <a:spLocks noChangeAspect="1"/>
              </p:cNvSpPr>
              <p:nvPr/>
            </p:nvSpPr>
            <p:spPr bwMode="auto">
              <a:xfrm>
                <a:off x="1678981" y="494686"/>
                <a:ext cx="654195" cy="403932"/>
              </a:xfrm>
              <a:custGeom>
                <a:avLst/>
                <a:gdLst>
                  <a:gd name="T0" fmla="*/ 0 w 263"/>
                  <a:gd name="T1" fmla="*/ 162 h 162"/>
                  <a:gd name="T2" fmla="*/ 204 w 263"/>
                  <a:gd name="T3" fmla="*/ 7 h 162"/>
                  <a:gd name="T4" fmla="*/ 263 w 263"/>
                  <a:gd name="T5" fmla="*/ 7 h 162"/>
                  <a:gd name="T6" fmla="*/ 144 w 263"/>
                  <a:gd name="T7" fmla="*/ 123 h 162"/>
                  <a:gd name="T8" fmla="*/ 0 w 263"/>
                  <a:gd name="T9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3" h="162">
                    <a:moveTo>
                      <a:pt x="0" y="162"/>
                    </a:moveTo>
                    <a:cubicBezTo>
                      <a:pt x="0" y="162"/>
                      <a:pt x="149" y="13"/>
                      <a:pt x="204" y="7"/>
                    </a:cubicBezTo>
                    <a:cubicBezTo>
                      <a:pt x="260" y="0"/>
                      <a:pt x="263" y="7"/>
                      <a:pt x="263" y="7"/>
                    </a:cubicBezTo>
                    <a:cubicBezTo>
                      <a:pt x="263" y="7"/>
                      <a:pt x="256" y="75"/>
                      <a:pt x="144" y="123"/>
                    </a:cubicBezTo>
                    <a:cubicBezTo>
                      <a:pt x="65" y="157"/>
                      <a:pt x="0" y="162"/>
                      <a:pt x="0" y="162"/>
                    </a:cubicBezTo>
                    <a:close/>
                  </a:path>
                </a:pathLst>
              </a:custGeom>
              <a:solidFill>
                <a:srgbClr val="002B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2" name="Freeform 85"/>
              <p:cNvSpPr>
                <a:spLocks noChangeAspect="1"/>
              </p:cNvSpPr>
              <p:nvPr/>
            </p:nvSpPr>
            <p:spPr bwMode="auto">
              <a:xfrm>
                <a:off x="2333175" y="441999"/>
                <a:ext cx="173428" cy="149279"/>
              </a:xfrm>
              <a:custGeom>
                <a:avLst/>
                <a:gdLst>
                  <a:gd name="T0" fmla="*/ 0 w 69"/>
                  <a:gd name="T1" fmla="*/ 28 h 60"/>
                  <a:gd name="T2" fmla="*/ 13 w 69"/>
                  <a:gd name="T3" fmla="*/ 13 h 60"/>
                  <a:gd name="T4" fmla="*/ 33 w 69"/>
                  <a:gd name="T5" fmla="*/ 0 h 60"/>
                  <a:gd name="T6" fmla="*/ 39 w 69"/>
                  <a:gd name="T7" fmla="*/ 25 h 60"/>
                  <a:gd name="T8" fmla="*/ 51 w 69"/>
                  <a:gd name="T9" fmla="*/ 41 h 60"/>
                  <a:gd name="T10" fmla="*/ 69 w 69"/>
                  <a:gd name="T11" fmla="*/ 45 h 60"/>
                  <a:gd name="T12" fmla="*/ 30 w 69"/>
                  <a:gd name="T13" fmla="*/ 57 h 60"/>
                  <a:gd name="T14" fmla="*/ 0 w 69"/>
                  <a:gd name="T15" fmla="*/ 2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60">
                    <a:moveTo>
                      <a:pt x="0" y="28"/>
                    </a:moveTo>
                    <a:cubicBezTo>
                      <a:pt x="13" y="13"/>
                      <a:pt x="13" y="13"/>
                      <a:pt x="13" y="13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8" y="16"/>
                      <a:pt x="39" y="25"/>
                    </a:cubicBezTo>
                    <a:cubicBezTo>
                      <a:pt x="39" y="34"/>
                      <a:pt x="47" y="40"/>
                      <a:pt x="51" y="41"/>
                    </a:cubicBezTo>
                    <a:cubicBezTo>
                      <a:pt x="59" y="44"/>
                      <a:pt x="69" y="45"/>
                      <a:pt x="69" y="45"/>
                    </a:cubicBezTo>
                    <a:cubicBezTo>
                      <a:pt x="69" y="45"/>
                      <a:pt x="35" y="52"/>
                      <a:pt x="30" y="57"/>
                    </a:cubicBezTo>
                    <a:cubicBezTo>
                      <a:pt x="24" y="60"/>
                      <a:pt x="0" y="28"/>
                      <a:pt x="0" y="28"/>
                    </a:cubicBezTo>
                    <a:close/>
                  </a:path>
                </a:pathLst>
              </a:custGeom>
              <a:gradFill flip="none" rotWithShape="1">
                <a:gsLst>
                  <a:gs pos="1000">
                    <a:srgbClr val="C3F3F6"/>
                  </a:gs>
                  <a:gs pos="100000">
                    <a:srgbClr val="4FB1CF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3" name="Freeform 86"/>
              <p:cNvSpPr>
                <a:spLocks noChangeAspect="1"/>
              </p:cNvSpPr>
              <p:nvPr/>
            </p:nvSpPr>
            <p:spPr bwMode="auto">
              <a:xfrm>
                <a:off x="2405620" y="365164"/>
                <a:ext cx="136108" cy="188795"/>
              </a:xfrm>
              <a:custGeom>
                <a:avLst/>
                <a:gdLst>
                  <a:gd name="T0" fmla="*/ 37 w 54"/>
                  <a:gd name="T1" fmla="*/ 75 h 76"/>
                  <a:gd name="T2" fmla="*/ 18 w 54"/>
                  <a:gd name="T3" fmla="*/ 72 h 76"/>
                  <a:gd name="T4" fmla="*/ 9 w 54"/>
                  <a:gd name="T5" fmla="*/ 61 h 76"/>
                  <a:gd name="T6" fmla="*/ 7 w 54"/>
                  <a:gd name="T7" fmla="*/ 45 h 76"/>
                  <a:gd name="T8" fmla="*/ 2 w 54"/>
                  <a:gd name="T9" fmla="*/ 39 h 76"/>
                  <a:gd name="T10" fmla="*/ 7 w 54"/>
                  <a:gd name="T11" fmla="*/ 30 h 76"/>
                  <a:gd name="T12" fmla="*/ 13 w 54"/>
                  <a:gd name="T13" fmla="*/ 1 h 76"/>
                  <a:gd name="T14" fmla="*/ 28 w 54"/>
                  <a:gd name="T15" fmla="*/ 0 h 76"/>
                  <a:gd name="T16" fmla="*/ 39 w 54"/>
                  <a:gd name="T17" fmla="*/ 8 h 76"/>
                  <a:gd name="T18" fmla="*/ 54 w 54"/>
                  <a:gd name="T19" fmla="*/ 45 h 76"/>
                  <a:gd name="T20" fmla="*/ 51 w 54"/>
                  <a:gd name="T21" fmla="*/ 46 h 76"/>
                  <a:gd name="T22" fmla="*/ 47 w 54"/>
                  <a:gd name="T23" fmla="*/ 47 h 76"/>
                  <a:gd name="T24" fmla="*/ 42 w 54"/>
                  <a:gd name="T25" fmla="*/ 74 h 76"/>
                  <a:gd name="T26" fmla="*/ 37 w 54"/>
                  <a:gd name="T27" fmla="*/ 75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76">
                    <a:moveTo>
                      <a:pt x="37" y="75"/>
                    </a:moveTo>
                    <a:cubicBezTo>
                      <a:pt x="33" y="74"/>
                      <a:pt x="25" y="73"/>
                      <a:pt x="18" y="72"/>
                    </a:cubicBezTo>
                    <a:cubicBezTo>
                      <a:pt x="9" y="70"/>
                      <a:pt x="9" y="61"/>
                      <a:pt x="9" y="61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7" y="45"/>
                      <a:pt x="4" y="43"/>
                      <a:pt x="2" y="39"/>
                    </a:cubicBezTo>
                    <a:cubicBezTo>
                      <a:pt x="1" y="38"/>
                      <a:pt x="0" y="32"/>
                      <a:pt x="7" y="30"/>
                    </a:cubicBezTo>
                    <a:cubicBezTo>
                      <a:pt x="18" y="28"/>
                      <a:pt x="13" y="1"/>
                      <a:pt x="13" y="1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4" y="45"/>
                      <a:pt x="53" y="46"/>
                      <a:pt x="51" y="46"/>
                    </a:cubicBezTo>
                    <a:cubicBezTo>
                      <a:pt x="48" y="46"/>
                      <a:pt x="47" y="47"/>
                      <a:pt x="47" y="47"/>
                    </a:cubicBezTo>
                    <a:cubicBezTo>
                      <a:pt x="47" y="47"/>
                      <a:pt x="42" y="73"/>
                      <a:pt x="42" y="74"/>
                    </a:cubicBezTo>
                    <a:cubicBezTo>
                      <a:pt x="41" y="76"/>
                      <a:pt x="40" y="76"/>
                      <a:pt x="37" y="75"/>
                    </a:cubicBezTo>
                    <a:close/>
                  </a:path>
                </a:pathLst>
              </a:custGeom>
              <a:solidFill>
                <a:srgbClr val="E9F6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4" name="Freeform 87"/>
              <p:cNvSpPr>
                <a:spLocks noChangeAspect="1"/>
              </p:cNvSpPr>
              <p:nvPr/>
            </p:nvSpPr>
            <p:spPr bwMode="auto">
              <a:xfrm>
                <a:off x="2486845" y="437608"/>
                <a:ext cx="26344" cy="13172"/>
              </a:xfrm>
              <a:custGeom>
                <a:avLst/>
                <a:gdLst>
                  <a:gd name="T0" fmla="*/ 10 w 11"/>
                  <a:gd name="T1" fmla="*/ 3 h 5"/>
                  <a:gd name="T2" fmla="*/ 7 w 11"/>
                  <a:gd name="T3" fmla="*/ 5 h 5"/>
                  <a:gd name="T4" fmla="*/ 0 w 11"/>
                  <a:gd name="T5" fmla="*/ 4 h 5"/>
                  <a:gd name="T6" fmla="*/ 9 w 11"/>
                  <a:gd name="T7" fmla="*/ 0 h 5"/>
                  <a:gd name="T8" fmla="*/ 10 w 11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">
                    <a:moveTo>
                      <a:pt x="10" y="3"/>
                    </a:moveTo>
                    <a:cubicBezTo>
                      <a:pt x="10" y="5"/>
                      <a:pt x="9" y="5"/>
                      <a:pt x="7" y="5"/>
                    </a:cubicBezTo>
                    <a:cubicBezTo>
                      <a:pt x="5" y="4"/>
                      <a:pt x="3" y="4"/>
                      <a:pt x="0" y="4"/>
                    </a:cubicBezTo>
                    <a:cubicBezTo>
                      <a:pt x="0" y="3"/>
                      <a:pt x="4" y="2"/>
                      <a:pt x="9" y="0"/>
                    </a:cubicBezTo>
                    <a:cubicBezTo>
                      <a:pt x="11" y="0"/>
                      <a:pt x="10" y="1"/>
                      <a:pt x="10" y="3"/>
                    </a:cubicBezTo>
                    <a:close/>
                  </a:path>
                </a:pathLst>
              </a:custGeom>
              <a:solidFill>
                <a:srgbClr val="3A3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5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2745888" y="716409"/>
                <a:ext cx="4391" cy="17562"/>
              </a:xfrm>
              <a:prstGeom prst="rect">
                <a:avLst/>
              </a:prstGeom>
              <a:solidFill>
                <a:srgbClr val="002B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6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2767841" y="714214"/>
                <a:ext cx="4391" cy="19758"/>
              </a:xfrm>
              <a:prstGeom prst="rect">
                <a:avLst/>
              </a:prstGeom>
              <a:solidFill>
                <a:srgbClr val="002B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7" name="Freeform 90"/>
              <p:cNvSpPr>
                <a:spLocks noChangeAspect="1"/>
              </p:cNvSpPr>
              <p:nvPr/>
            </p:nvSpPr>
            <p:spPr bwMode="auto">
              <a:xfrm>
                <a:off x="2789794" y="714214"/>
                <a:ext cx="8781" cy="17562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8 h 8"/>
                  <a:gd name="T4" fmla="*/ 0 w 4"/>
                  <a:gd name="T5" fmla="*/ 0 h 8"/>
                  <a:gd name="T6" fmla="*/ 3 w 4"/>
                  <a:gd name="T7" fmla="*/ 0 h 8"/>
                  <a:gd name="T8" fmla="*/ 4 w 4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2B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8" name="Freeform 91"/>
              <p:cNvSpPr>
                <a:spLocks noChangeAspect="1"/>
              </p:cNvSpPr>
              <p:nvPr/>
            </p:nvSpPr>
            <p:spPr bwMode="auto">
              <a:xfrm>
                <a:off x="2813943" y="712018"/>
                <a:ext cx="6587" cy="19758"/>
              </a:xfrm>
              <a:custGeom>
                <a:avLst/>
                <a:gdLst>
                  <a:gd name="T0" fmla="*/ 3 w 3"/>
                  <a:gd name="T1" fmla="*/ 9 h 9"/>
                  <a:gd name="T2" fmla="*/ 1 w 3"/>
                  <a:gd name="T3" fmla="*/ 9 h 9"/>
                  <a:gd name="T4" fmla="*/ 0 w 3"/>
                  <a:gd name="T5" fmla="*/ 0 h 9"/>
                  <a:gd name="T6" fmla="*/ 2 w 3"/>
                  <a:gd name="T7" fmla="*/ 0 h 9"/>
                  <a:gd name="T8" fmla="*/ 3 w 3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lnTo>
                      <a:pt x="1" y="9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002B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9" name="Freeform 92"/>
              <p:cNvSpPr>
                <a:spLocks noChangeAspect="1"/>
              </p:cNvSpPr>
              <p:nvPr/>
            </p:nvSpPr>
            <p:spPr bwMode="auto">
              <a:xfrm>
                <a:off x="2835896" y="712018"/>
                <a:ext cx="6587" cy="17562"/>
              </a:xfrm>
              <a:custGeom>
                <a:avLst/>
                <a:gdLst>
                  <a:gd name="T0" fmla="*/ 3 w 3"/>
                  <a:gd name="T1" fmla="*/ 8 h 8"/>
                  <a:gd name="T2" fmla="*/ 1 w 3"/>
                  <a:gd name="T3" fmla="*/ 8 h 8"/>
                  <a:gd name="T4" fmla="*/ 0 w 3"/>
                  <a:gd name="T5" fmla="*/ 0 h 8"/>
                  <a:gd name="T6" fmla="*/ 3 w 3"/>
                  <a:gd name="T7" fmla="*/ 0 h 8"/>
                  <a:gd name="T8" fmla="*/ 3 w 3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3" y="8"/>
                    </a:moveTo>
                    <a:lnTo>
                      <a:pt x="1" y="8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002B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0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2860043" y="709824"/>
                <a:ext cx="4391" cy="19758"/>
              </a:xfrm>
              <a:prstGeom prst="rect">
                <a:avLst/>
              </a:prstGeom>
              <a:solidFill>
                <a:srgbClr val="002B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1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2881996" y="709824"/>
                <a:ext cx="6587" cy="17562"/>
              </a:xfrm>
              <a:prstGeom prst="rect">
                <a:avLst/>
              </a:prstGeom>
              <a:solidFill>
                <a:srgbClr val="002B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2" name="Freeform 95"/>
              <p:cNvSpPr>
                <a:spLocks noChangeAspect="1"/>
              </p:cNvSpPr>
              <p:nvPr/>
            </p:nvSpPr>
            <p:spPr bwMode="auto">
              <a:xfrm>
                <a:off x="2906145" y="705433"/>
                <a:ext cx="6587" cy="21953"/>
              </a:xfrm>
              <a:custGeom>
                <a:avLst/>
                <a:gdLst>
                  <a:gd name="T0" fmla="*/ 3 w 3"/>
                  <a:gd name="T1" fmla="*/ 10 h 10"/>
                  <a:gd name="T2" fmla="*/ 0 w 3"/>
                  <a:gd name="T3" fmla="*/ 10 h 10"/>
                  <a:gd name="T4" fmla="*/ 0 w 3"/>
                  <a:gd name="T5" fmla="*/ 0 h 10"/>
                  <a:gd name="T6" fmla="*/ 2 w 3"/>
                  <a:gd name="T7" fmla="*/ 0 h 10"/>
                  <a:gd name="T8" fmla="*/ 3 w 3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002B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3" name="Freeform 97"/>
              <p:cNvSpPr>
                <a:spLocks noChangeAspect="1"/>
              </p:cNvSpPr>
              <p:nvPr/>
            </p:nvSpPr>
            <p:spPr bwMode="auto">
              <a:xfrm>
                <a:off x="1545069" y="1001796"/>
                <a:ext cx="1009830" cy="735421"/>
              </a:xfrm>
              <a:custGeom>
                <a:avLst/>
                <a:gdLst>
                  <a:gd name="T0" fmla="*/ 401 w 405"/>
                  <a:gd name="T1" fmla="*/ 291 h 295"/>
                  <a:gd name="T2" fmla="*/ 392 w 405"/>
                  <a:gd name="T3" fmla="*/ 286 h 295"/>
                  <a:gd name="T4" fmla="*/ 379 w 405"/>
                  <a:gd name="T5" fmla="*/ 269 h 295"/>
                  <a:gd name="T6" fmla="*/ 386 w 405"/>
                  <a:gd name="T7" fmla="*/ 44 h 295"/>
                  <a:gd name="T8" fmla="*/ 386 w 405"/>
                  <a:gd name="T9" fmla="*/ 44 h 295"/>
                  <a:gd name="T10" fmla="*/ 345 w 405"/>
                  <a:gd name="T11" fmla="*/ 0 h 295"/>
                  <a:gd name="T12" fmla="*/ 35 w 405"/>
                  <a:gd name="T13" fmla="*/ 1 h 295"/>
                  <a:gd name="T14" fmla="*/ 162 w 405"/>
                  <a:gd name="T15" fmla="*/ 79 h 295"/>
                  <a:gd name="T16" fmla="*/ 341 w 405"/>
                  <a:gd name="T17" fmla="*/ 48 h 295"/>
                  <a:gd name="T18" fmla="*/ 367 w 405"/>
                  <a:gd name="T19" fmla="*/ 270 h 295"/>
                  <a:gd name="T20" fmla="*/ 367 w 405"/>
                  <a:gd name="T21" fmla="*/ 278 h 295"/>
                  <a:gd name="T22" fmla="*/ 369 w 405"/>
                  <a:gd name="T23" fmla="*/ 295 h 295"/>
                  <a:gd name="T24" fmla="*/ 374 w 405"/>
                  <a:gd name="T25" fmla="*/ 295 h 295"/>
                  <a:gd name="T26" fmla="*/ 375 w 405"/>
                  <a:gd name="T27" fmla="*/ 285 h 295"/>
                  <a:gd name="T28" fmla="*/ 388 w 405"/>
                  <a:gd name="T29" fmla="*/ 295 h 295"/>
                  <a:gd name="T30" fmla="*/ 402 w 405"/>
                  <a:gd name="T31" fmla="*/ 295 h 295"/>
                  <a:gd name="T32" fmla="*/ 401 w 405"/>
                  <a:gd name="T33" fmla="*/ 291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5" h="295">
                    <a:moveTo>
                      <a:pt x="401" y="291"/>
                    </a:moveTo>
                    <a:cubicBezTo>
                      <a:pt x="401" y="291"/>
                      <a:pt x="392" y="286"/>
                      <a:pt x="392" y="286"/>
                    </a:cubicBezTo>
                    <a:cubicBezTo>
                      <a:pt x="379" y="269"/>
                      <a:pt x="379" y="269"/>
                      <a:pt x="379" y="269"/>
                    </a:cubicBezTo>
                    <a:cubicBezTo>
                      <a:pt x="386" y="44"/>
                      <a:pt x="386" y="44"/>
                      <a:pt x="386" y="44"/>
                    </a:cubicBezTo>
                    <a:cubicBezTo>
                      <a:pt x="386" y="44"/>
                      <a:pt x="386" y="44"/>
                      <a:pt x="386" y="44"/>
                    </a:cubicBezTo>
                    <a:cubicBezTo>
                      <a:pt x="388" y="6"/>
                      <a:pt x="345" y="0"/>
                      <a:pt x="345" y="0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0" y="95"/>
                      <a:pt x="162" y="79"/>
                    </a:cubicBezTo>
                    <a:cubicBezTo>
                      <a:pt x="203" y="75"/>
                      <a:pt x="235" y="59"/>
                      <a:pt x="341" y="48"/>
                    </a:cubicBezTo>
                    <a:cubicBezTo>
                      <a:pt x="326" y="90"/>
                      <a:pt x="367" y="270"/>
                      <a:pt x="367" y="270"/>
                    </a:cubicBezTo>
                    <a:cubicBezTo>
                      <a:pt x="367" y="278"/>
                      <a:pt x="367" y="278"/>
                      <a:pt x="367" y="278"/>
                    </a:cubicBezTo>
                    <a:cubicBezTo>
                      <a:pt x="369" y="295"/>
                      <a:pt x="369" y="295"/>
                      <a:pt x="369" y="295"/>
                    </a:cubicBezTo>
                    <a:cubicBezTo>
                      <a:pt x="374" y="295"/>
                      <a:pt x="374" y="295"/>
                      <a:pt x="374" y="295"/>
                    </a:cubicBezTo>
                    <a:cubicBezTo>
                      <a:pt x="375" y="285"/>
                      <a:pt x="375" y="285"/>
                      <a:pt x="375" y="285"/>
                    </a:cubicBezTo>
                    <a:cubicBezTo>
                      <a:pt x="388" y="295"/>
                      <a:pt x="388" y="295"/>
                      <a:pt x="388" y="295"/>
                    </a:cubicBezTo>
                    <a:cubicBezTo>
                      <a:pt x="402" y="295"/>
                      <a:pt x="402" y="295"/>
                      <a:pt x="402" y="295"/>
                    </a:cubicBezTo>
                    <a:cubicBezTo>
                      <a:pt x="402" y="295"/>
                      <a:pt x="405" y="292"/>
                      <a:pt x="401" y="291"/>
                    </a:cubicBezTo>
                    <a:close/>
                  </a:path>
                </a:pathLst>
              </a:custGeom>
              <a:gradFill>
                <a:gsLst>
                  <a:gs pos="1000">
                    <a:schemeClr val="bg1"/>
                  </a:gs>
                  <a:gs pos="100000">
                    <a:srgbClr val="E3F3F7"/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4" name="Freeform 98"/>
              <p:cNvSpPr>
                <a:spLocks noChangeAspect="1"/>
              </p:cNvSpPr>
              <p:nvPr/>
            </p:nvSpPr>
            <p:spPr bwMode="auto">
              <a:xfrm>
                <a:off x="2458307" y="1673553"/>
                <a:ext cx="96592" cy="63664"/>
              </a:xfrm>
              <a:custGeom>
                <a:avLst/>
                <a:gdLst>
                  <a:gd name="T0" fmla="*/ 26 w 39"/>
                  <a:gd name="T1" fmla="*/ 17 h 26"/>
                  <a:gd name="T2" fmla="*/ 36 w 39"/>
                  <a:gd name="T3" fmla="*/ 22 h 26"/>
                  <a:gd name="T4" fmla="*/ 37 w 39"/>
                  <a:gd name="T5" fmla="*/ 26 h 26"/>
                  <a:gd name="T6" fmla="*/ 21 w 39"/>
                  <a:gd name="T7" fmla="*/ 26 h 26"/>
                  <a:gd name="T8" fmla="*/ 9 w 39"/>
                  <a:gd name="T9" fmla="*/ 16 h 26"/>
                  <a:gd name="T10" fmla="*/ 8 w 39"/>
                  <a:gd name="T11" fmla="*/ 26 h 26"/>
                  <a:gd name="T12" fmla="*/ 3 w 39"/>
                  <a:gd name="T13" fmla="*/ 26 h 26"/>
                  <a:gd name="T14" fmla="*/ 1 w 39"/>
                  <a:gd name="T15" fmla="*/ 9 h 26"/>
                  <a:gd name="T16" fmla="*/ 1 w 39"/>
                  <a:gd name="T17" fmla="*/ 1 h 26"/>
                  <a:gd name="T18" fmla="*/ 10 w 39"/>
                  <a:gd name="T19" fmla="*/ 9 h 26"/>
                  <a:gd name="T20" fmla="*/ 26 w 39"/>
                  <a:gd name="T21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26">
                    <a:moveTo>
                      <a:pt x="26" y="17"/>
                    </a:moveTo>
                    <a:cubicBezTo>
                      <a:pt x="29" y="19"/>
                      <a:pt x="35" y="22"/>
                      <a:pt x="36" y="22"/>
                    </a:cubicBezTo>
                    <a:cubicBezTo>
                      <a:pt x="39" y="23"/>
                      <a:pt x="37" y="26"/>
                      <a:pt x="37" y="26"/>
                    </a:cubicBezTo>
                    <a:cubicBezTo>
                      <a:pt x="37" y="26"/>
                      <a:pt x="24" y="26"/>
                      <a:pt x="21" y="26"/>
                    </a:cubicBezTo>
                    <a:cubicBezTo>
                      <a:pt x="18" y="26"/>
                      <a:pt x="9" y="16"/>
                      <a:pt x="9" y="1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2" y="16"/>
                      <a:pt x="1" y="9"/>
                    </a:cubicBezTo>
                    <a:cubicBezTo>
                      <a:pt x="0" y="4"/>
                      <a:pt x="1" y="1"/>
                      <a:pt x="1" y="1"/>
                    </a:cubicBezTo>
                    <a:cubicBezTo>
                      <a:pt x="1" y="1"/>
                      <a:pt x="4" y="0"/>
                      <a:pt x="10" y="9"/>
                    </a:cubicBezTo>
                    <a:cubicBezTo>
                      <a:pt x="17" y="18"/>
                      <a:pt x="23" y="17"/>
                      <a:pt x="26" y="17"/>
                    </a:cubicBezTo>
                    <a:close/>
                  </a:path>
                </a:pathLst>
              </a:custGeom>
              <a:solidFill>
                <a:srgbClr val="002B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5" name="Freeform 99"/>
              <p:cNvSpPr>
                <a:spLocks noChangeAspect="1"/>
              </p:cNvSpPr>
              <p:nvPr/>
            </p:nvSpPr>
            <p:spPr bwMode="auto">
              <a:xfrm>
                <a:off x="1553850" y="1001796"/>
                <a:ext cx="829817" cy="324902"/>
              </a:xfrm>
              <a:custGeom>
                <a:avLst/>
                <a:gdLst>
                  <a:gd name="T0" fmla="*/ 29 w 333"/>
                  <a:gd name="T1" fmla="*/ 0 h 130"/>
                  <a:gd name="T2" fmla="*/ 15 w 333"/>
                  <a:gd name="T3" fmla="*/ 117 h 130"/>
                  <a:gd name="T4" fmla="*/ 305 w 333"/>
                  <a:gd name="T5" fmla="*/ 54 h 130"/>
                  <a:gd name="T6" fmla="*/ 333 w 333"/>
                  <a:gd name="T7" fmla="*/ 0 h 130"/>
                  <a:gd name="T8" fmla="*/ 29 w 333"/>
                  <a:gd name="T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3" h="130">
                    <a:moveTo>
                      <a:pt x="29" y="0"/>
                    </a:moveTo>
                    <a:cubicBezTo>
                      <a:pt x="0" y="26"/>
                      <a:pt x="53" y="73"/>
                      <a:pt x="15" y="117"/>
                    </a:cubicBezTo>
                    <a:cubicBezTo>
                      <a:pt x="56" y="130"/>
                      <a:pt x="241" y="103"/>
                      <a:pt x="305" y="54"/>
                    </a:cubicBezTo>
                    <a:cubicBezTo>
                      <a:pt x="332" y="34"/>
                      <a:pt x="333" y="0"/>
                      <a:pt x="333" y="0"/>
                    </a:cubicBezTo>
                    <a:cubicBezTo>
                      <a:pt x="333" y="0"/>
                      <a:pt x="69" y="1"/>
                      <a:pt x="29" y="0"/>
                    </a:cubicBezTo>
                    <a:close/>
                  </a:path>
                </a:pathLst>
              </a:custGeom>
              <a:solidFill>
                <a:srgbClr val="002B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6" name="Freeform 100"/>
              <p:cNvSpPr>
                <a:spLocks noChangeAspect="1"/>
              </p:cNvSpPr>
              <p:nvPr/>
            </p:nvSpPr>
            <p:spPr bwMode="auto">
              <a:xfrm>
                <a:off x="1707520" y="356382"/>
                <a:ext cx="625656" cy="252458"/>
              </a:xfrm>
              <a:custGeom>
                <a:avLst/>
                <a:gdLst>
                  <a:gd name="T0" fmla="*/ 8 w 251"/>
                  <a:gd name="T1" fmla="*/ 69 h 102"/>
                  <a:gd name="T2" fmla="*/ 113 w 251"/>
                  <a:gd name="T3" fmla="*/ 36 h 102"/>
                  <a:gd name="T4" fmla="*/ 202 w 251"/>
                  <a:gd name="T5" fmla="*/ 102 h 102"/>
                  <a:gd name="T6" fmla="*/ 251 w 251"/>
                  <a:gd name="T7" fmla="*/ 63 h 102"/>
                  <a:gd name="T8" fmla="*/ 139 w 251"/>
                  <a:gd name="T9" fmla="*/ 9 h 102"/>
                  <a:gd name="T10" fmla="*/ 86 w 251"/>
                  <a:gd name="T11" fmla="*/ 8 h 102"/>
                  <a:gd name="T12" fmla="*/ 0 w 251"/>
                  <a:gd name="T13" fmla="*/ 47 h 102"/>
                  <a:gd name="T14" fmla="*/ 8 w 251"/>
                  <a:gd name="T15" fmla="*/ 6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1" h="102">
                    <a:moveTo>
                      <a:pt x="8" y="69"/>
                    </a:moveTo>
                    <a:cubicBezTo>
                      <a:pt x="113" y="36"/>
                      <a:pt x="113" y="36"/>
                      <a:pt x="113" y="36"/>
                    </a:cubicBezTo>
                    <a:cubicBezTo>
                      <a:pt x="202" y="102"/>
                      <a:pt x="202" y="102"/>
                      <a:pt x="202" y="102"/>
                    </a:cubicBezTo>
                    <a:cubicBezTo>
                      <a:pt x="251" y="63"/>
                      <a:pt x="251" y="63"/>
                      <a:pt x="251" y="63"/>
                    </a:cubicBezTo>
                    <a:cubicBezTo>
                      <a:pt x="139" y="9"/>
                      <a:pt x="139" y="9"/>
                      <a:pt x="139" y="9"/>
                    </a:cubicBezTo>
                    <a:cubicBezTo>
                      <a:pt x="139" y="9"/>
                      <a:pt x="113" y="0"/>
                      <a:pt x="86" y="8"/>
                    </a:cubicBezTo>
                    <a:cubicBezTo>
                      <a:pt x="72" y="15"/>
                      <a:pt x="35" y="31"/>
                      <a:pt x="0" y="47"/>
                    </a:cubicBezTo>
                    <a:lnTo>
                      <a:pt x="8" y="69"/>
                    </a:lnTo>
                    <a:close/>
                  </a:path>
                </a:pathLst>
              </a:custGeom>
              <a:solidFill>
                <a:srgbClr val="002B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7" name="Freeform 101"/>
              <p:cNvSpPr>
                <a:spLocks noChangeAspect="1"/>
              </p:cNvSpPr>
              <p:nvPr/>
            </p:nvSpPr>
            <p:spPr bwMode="auto">
              <a:xfrm>
                <a:off x="2335371" y="545176"/>
                <a:ext cx="63664" cy="136108"/>
              </a:xfrm>
              <a:custGeom>
                <a:avLst/>
                <a:gdLst>
                  <a:gd name="T0" fmla="*/ 0 w 25"/>
                  <a:gd name="T1" fmla="*/ 55 h 55"/>
                  <a:gd name="T2" fmla="*/ 10 w 25"/>
                  <a:gd name="T3" fmla="*/ 0 h 55"/>
                  <a:gd name="T4" fmla="*/ 25 w 25"/>
                  <a:gd name="T5" fmla="*/ 15 h 55"/>
                  <a:gd name="T6" fmla="*/ 0 w 25"/>
                  <a:gd name="T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55">
                    <a:moveTo>
                      <a:pt x="0" y="55"/>
                    </a:moveTo>
                    <a:cubicBezTo>
                      <a:pt x="0" y="55"/>
                      <a:pt x="20" y="31"/>
                      <a:pt x="10" y="0"/>
                    </a:cubicBezTo>
                    <a:cubicBezTo>
                      <a:pt x="14" y="6"/>
                      <a:pt x="20" y="12"/>
                      <a:pt x="25" y="15"/>
                    </a:cubicBezTo>
                    <a:cubicBezTo>
                      <a:pt x="23" y="40"/>
                      <a:pt x="0" y="55"/>
                      <a:pt x="0" y="55"/>
                    </a:cubicBezTo>
                    <a:close/>
                  </a:path>
                </a:pathLst>
              </a:custGeom>
              <a:solidFill>
                <a:srgbClr val="9FC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8" name="Freeform 102"/>
              <p:cNvSpPr>
                <a:spLocks noChangeAspect="1"/>
              </p:cNvSpPr>
              <p:nvPr/>
            </p:nvSpPr>
            <p:spPr bwMode="auto">
              <a:xfrm>
                <a:off x="2304637" y="338820"/>
                <a:ext cx="208552" cy="283192"/>
              </a:xfrm>
              <a:custGeom>
                <a:avLst/>
                <a:gdLst>
                  <a:gd name="T0" fmla="*/ 29 w 84"/>
                  <a:gd name="T1" fmla="*/ 15 h 114"/>
                  <a:gd name="T2" fmla="*/ 83 w 84"/>
                  <a:gd name="T3" fmla="*/ 11 h 114"/>
                  <a:gd name="T4" fmla="*/ 80 w 84"/>
                  <a:gd name="T5" fmla="*/ 19 h 114"/>
                  <a:gd name="T6" fmla="*/ 65 w 84"/>
                  <a:gd name="T7" fmla="*/ 32 h 114"/>
                  <a:gd name="T8" fmla="*/ 63 w 84"/>
                  <a:gd name="T9" fmla="*/ 58 h 114"/>
                  <a:gd name="T10" fmla="*/ 73 w 84"/>
                  <a:gd name="T11" fmla="*/ 107 h 114"/>
                  <a:gd name="T12" fmla="*/ 9 w 84"/>
                  <a:gd name="T13" fmla="*/ 66 h 114"/>
                  <a:gd name="T14" fmla="*/ 29 w 84"/>
                  <a:gd name="T15" fmla="*/ 15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114">
                    <a:moveTo>
                      <a:pt x="29" y="15"/>
                    </a:moveTo>
                    <a:cubicBezTo>
                      <a:pt x="67" y="0"/>
                      <a:pt x="81" y="1"/>
                      <a:pt x="83" y="11"/>
                    </a:cubicBezTo>
                    <a:cubicBezTo>
                      <a:pt x="84" y="13"/>
                      <a:pt x="83" y="17"/>
                      <a:pt x="80" y="19"/>
                    </a:cubicBezTo>
                    <a:cubicBezTo>
                      <a:pt x="70" y="18"/>
                      <a:pt x="67" y="23"/>
                      <a:pt x="65" y="32"/>
                    </a:cubicBezTo>
                    <a:cubicBezTo>
                      <a:pt x="65" y="35"/>
                      <a:pt x="63" y="46"/>
                      <a:pt x="63" y="58"/>
                    </a:cubicBezTo>
                    <a:cubicBezTo>
                      <a:pt x="62" y="78"/>
                      <a:pt x="64" y="101"/>
                      <a:pt x="73" y="107"/>
                    </a:cubicBezTo>
                    <a:cubicBezTo>
                      <a:pt x="43" y="114"/>
                      <a:pt x="0" y="113"/>
                      <a:pt x="9" y="66"/>
                    </a:cubicBezTo>
                    <a:cubicBezTo>
                      <a:pt x="10" y="50"/>
                      <a:pt x="25" y="20"/>
                      <a:pt x="29" y="15"/>
                    </a:cubicBezTo>
                    <a:close/>
                  </a:path>
                </a:pathLst>
              </a:custGeom>
              <a:solidFill>
                <a:srgbClr val="5B47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9" name="Freeform 103"/>
              <p:cNvSpPr>
                <a:spLocks noChangeAspect="1"/>
              </p:cNvSpPr>
              <p:nvPr/>
            </p:nvSpPr>
            <p:spPr bwMode="auto">
              <a:xfrm>
                <a:off x="1011615" y="1412315"/>
                <a:ext cx="693710" cy="133913"/>
              </a:xfrm>
              <a:custGeom>
                <a:avLst/>
                <a:gdLst>
                  <a:gd name="T0" fmla="*/ 239 w 278"/>
                  <a:gd name="T1" fmla="*/ 54 h 54"/>
                  <a:gd name="T2" fmla="*/ 239 w 278"/>
                  <a:gd name="T3" fmla="*/ 54 h 54"/>
                  <a:gd name="T4" fmla="*/ 29 w 278"/>
                  <a:gd name="T5" fmla="*/ 14 h 54"/>
                  <a:gd name="T6" fmla="*/ 10 w 278"/>
                  <a:gd name="T7" fmla="*/ 25 h 54"/>
                  <a:gd name="T8" fmla="*/ 4 w 278"/>
                  <a:gd name="T9" fmla="*/ 34 h 54"/>
                  <a:gd name="T10" fmla="*/ 0 w 278"/>
                  <a:gd name="T11" fmla="*/ 35 h 54"/>
                  <a:gd name="T12" fmla="*/ 2 w 278"/>
                  <a:gd name="T13" fmla="*/ 21 h 54"/>
                  <a:gd name="T14" fmla="*/ 14 w 278"/>
                  <a:gd name="T15" fmla="*/ 9 h 54"/>
                  <a:gd name="T16" fmla="*/ 4 w 278"/>
                  <a:gd name="T17" fmla="*/ 6 h 54"/>
                  <a:gd name="T18" fmla="*/ 4 w 278"/>
                  <a:gd name="T19" fmla="*/ 2 h 54"/>
                  <a:gd name="T20" fmla="*/ 21 w 278"/>
                  <a:gd name="T21" fmla="*/ 1 h 54"/>
                  <a:gd name="T22" fmla="*/ 29 w 278"/>
                  <a:gd name="T23" fmla="*/ 3 h 54"/>
                  <a:gd name="T24" fmla="*/ 240 w 278"/>
                  <a:gd name="T25" fmla="*/ 14 h 54"/>
                  <a:gd name="T26" fmla="*/ 239 w 278"/>
                  <a:gd name="T2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8" h="54">
                    <a:moveTo>
                      <a:pt x="239" y="54"/>
                    </a:moveTo>
                    <a:cubicBezTo>
                      <a:pt x="239" y="54"/>
                      <a:pt x="239" y="54"/>
                      <a:pt x="239" y="5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5"/>
                      <a:pt x="4" y="33"/>
                      <a:pt x="4" y="34"/>
                    </a:cubicBezTo>
                    <a:cubicBezTo>
                      <a:pt x="3" y="37"/>
                      <a:pt x="0" y="35"/>
                      <a:pt x="0" y="35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6" y="2"/>
                      <a:pt x="29" y="3"/>
                    </a:cubicBezTo>
                    <a:cubicBezTo>
                      <a:pt x="103" y="7"/>
                      <a:pt x="224" y="0"/>
                      <a:pt x="240" y="14"/>
                    </a:cubicBezTo>
                    <a:cubicBezTo>
                      <a:pt x="240" y="14"/>
                      <a:pt x="278" y="37"/>
                      <a:pt x="239" y="54"/>
                    </a:cubicBezTo>
                    <a:close/>
                  </a:path>
                </a:pathLst>
              </a:custGeom>
              <a:gradFill>
                <a:gsLst>
                  <a:gs pos="1000">
                    <a:schemeClr val="bg1"/>
                  </a:gs>
                  <a:gs pos="100000">
                    <a:srgbClr val="E3F3F7"/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0" name="Freeform 104"/>
              <p:cNvSpPr>
                <a:spLocks noChangeAspect="1"/>
              </p:cNvSpPr>
              <p:nvPr/>
            </p:nvSpPr>
            <p:spPr bwMode="auto">
              <a:xfrm>
                <a:off x="1009420" y="1414509"/>
                <a:ext cx="76835" cy="92202"/>
              </a:xfrm>
              <a:custGeom>
                <a:avLst/>
                <a:gdLst>
                  <a:gd name="T0" fmla="*/ 11 w 31"/>
                  <a:gd name="T1" fmla="*/ 24 h 37"/>
                  <a:gd name="T2" fmla="*/ 5 w 31"/>
                  <a:gd name="T3" fmla="*/ 34 h 37"/>
                  <a:gd name="T4" fmla="*/ 0 w 31"/>
                  <a:gd name="T5" fmla="*/ 34 h 37"/>
                  <a:gd name="T6" fmla="*/ 3 w 31"/>
                  <a:gd name="T7" fmla="*/ 18 h 37"/>
                  <a:gd name="T8" fmla="*/ 15 w 31"/>
                  <a:gd name="T9" fmla="*/ 8 h 37"/>
                  <a:gd name="T10" fmla="*/ 4 w 31"/>
                  <a:gd name="T11" fmla="*/ 6 h 37"/>
                  <a:gd name="T12" fmla="*/ 5 w 31"/>
                  <a:gd name="T13" fmla="*/ 1 h 37"/>
                  <a:gd name="T14" fmla="*/ 23 w 31"/>
                  <a:gd name="T15" fmla="*/ 0 h 37"/>
                  <a:gd name="T16" fmla="*/ 30 w 31"/>
                  <a:gd name="T17" fmla="*/ 2 h 37"/>
                  <a:gd name="T18" fmla="*/ 21 w 31"/>
                  <a:gd name="T19" fmla="*/ 10 h 37"/>
                  <a:gd name="T20" fmla="*/ 11 w 31"/>
                  <a:gd name="T21" fmla="*/ 2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7">
                    <a:moveTo>
                      <a:pt x="11" y="24"/>
                    </a:moveTo>
                    <a:cubicBezTo>
                      <a:pt x="9" y="27"/>
                      <a:pt x="5" y="33"/>
                      <a:pt x="5" y="34"/>
                    </a:cubicBezTo>
                    <a:cubicBezTo>
                      <a:pt x="3" y="37"/>
                      <a:pt x="0" y="34"/>
                      <a:pt x="0" y="34"/>
                    </a:cubicBezTo>
                    <a:cubicBezTo>
                      <a:pt x="0" y="34"/>
                      <a:pt x="2" y="21"/>
                      <a:pt x="3" y="18"/>
                    </a:cubicBezTo>
                    <a:cubicBezTo>
                      <a:pt x="3" y="15"/>
                      <a:pt x="15" y="8"/>
                      <a:pt x="15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15" y="1"/>
                      <a:pt x="23" y="0"/>
                    </a:cubicBezTo>
                    <a:cubicBezTo>
                      <a:pt x="27" y="0"/>
                      <a:pt x="30" y="2"/>
                      <a:pt x="30" y="2"/>
                    </a:cubicBezTo>
                    <a:cubicBezTo>
                      <a:pt x="30" y="2"/>
                      <a:pt x="31" y="5"/>
                      <a:pt x="21" y="10"/>
                    </a:cubicBezTo>
                    <a:cubicBezTo>
                      <a:pt x="11" y="15"/>
                      <a:pt x="11" y="22"/>
                      <a:pt x="11" y="24"/>
                    </a:cubicBezTo>
                    <a:close/>
                  </a:path>
                </a:pathLst>
              </a:custGeom>
              <a:solidFill>
                <a:srgbClr val="002B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6" name="Group 117"/>
            <p:cNvGrpSpPr>
              <a:grpSpLocks noChangeAspect="1"/>
            </p:cNvGrpSpPr>
            <p:nvPr/>
          </p:nvGrpSpPr>
          <p:grpSpPr>
            <a:xfrm>
              <a:off x="-183980" y="4045945"/>
              <a:ext cx="3253301" cy="2914565"/>
              <a:chOff x="-15766" y="3279347"/>
              <a:chExt cx="3961898" cy="3549382"/>
            </a:xfrm>
          </p:grpSpPr>
          <p:sp>
            <p:nvSpPr>
              <p:cNvPr id="171" name="Freeform 105"/>
              <p:cNvSpPr>
                <a:spLocks noChangeAspect="1"/>
              </p:cNvSpPr>
              <p:nvPr/>
            </p:nvSpPr>
            <p:spPr bwMode="auto">
              <a:xfrm>
                <a:off x="-15766" y="5516481"/>
                <a:ext cx="2819700" cy="1312248"/>
              </a:xfrm>
              <a:custGeom>
                <a:avLst/>
                <a:gdLst>
                  <a:gd name="T0" fmla="*/ 234 w 687"/>
                  <a:gd name="T1" fmla="*/ 317 h 320"/>
                  <a:gd name="T2" fmla="*/ 592 w 687"/>
                  <a:gd name="T3" fmla="*/ 320 h 320"/>
                  <a:gd name="T4" fmla="*/ 592 w 687"/>
                  <a:gd name="T5" fmla="*/ 317 h 320"/>
                  <a:gd name="T6" fmla="*/ 623 w 687"/>
                  <a:gd name="T7" fmla="*/ 263 h 320"/>
                  <a:gd name="T8" fmla="*/ 623 w 687"/>
                  <a:gd name="T9" fmla="*/ 263 h 320"/>
                  <a:gd name="T10" fmla="*/ 654 w 687"/>
                  <a:gd name="T11" fmla="*/ 29 h 320"/>
                  <a:gd name="T12" fmla="*/ 672 w 687"/>
                  <a:gd name="T13" fmla="*/ 14 h 320"/>
                  <a:gd name="T14" fmla="*/ 684 w 687"/>
                  <a:gd name="T15" fmla="*/ 11 h 320"/>
                  <a:gd name="T16" fmla="*/ 686 w 687"/>
                  <a:gd name="T17" fmla="*/ 7 h 320"/>
                  <a:gd name="T18" fmla="*/ 668 w 687"/>
                  <a:gd name="T19" fmla="*/ 4 h 320"/>
                  <a:gd name="T20" fmla="*/ 654 w 687"/>
                  <a:gd name="T21" fmla="*/ 12 h 320"/>
                  <a:gd name="T22" fmla="*/ 655 w 687"/>
                  <a:gd name="T23" fmla="*/ 1 h 320"/>
                  <a:gd name="T24" fmla="*/ 650 w 687"/>
                  <a:gd name="T25" fmla="*/ 0 h 320"/>
                  <a:gd name="T26" fmla="*/ 644 w 687"/>
                  <a:gd name="T27" fmla="*/ 16 h 320"/>
                  <a:gd name="T28" fmla="*/ 643 w 687"/>
                  <a:gd name="T29" fmla="*/ 17 h 320"/>
                  <a:gd name="T30" fmla="*/ 643 w 687"/>
                  <a:gd name="T31" fmla="*/ 17 h 320"/>
                  <a:gd name="T32" fmla="*/ 643 w 687"/>
                  <a:gd name="T33" fmla="*/ 17 h 320"/>
                  <a:gd name="T34" fmla="*/ 642 w 687"/>
                  <a:gd name="T35" fmla="*/ 26 h 320"/>
                  <a:gd name="T36" fmla="*/ 575 w 687"/>
                  <a:gd name="T37" fmla="*/ 269 h 320"/>
                  <a:gd name="T38" fmla="*/ 545 w 687"/>
                  <a:gd name="T39" fmla="*/ 272 h 320"/>
                  <a:gd name="T40" fmla="*/ 358 w 687"/>
                  <a:gd name="T41" fmla="*/ 243 h 320"/>
                  <a:gd name="T42" fmla="*/ 298 w 687"/>
                  <a:gd name="T43" fmla="*/ 140 h 320"/>
                  <a:gd name="T44" fmla="*/ 259 w 687"/>
                  <a:gd name="T45" fmla="*/ 118 h 320"/>
                  <a:gd name="T46" fmla="*/ 181 w 687"/>
                  <a:gd name="T47" fmla="*/ 129 h 320"/>
                  <a:gd name="T48" fmla="*/ 31 w 687"/>
                  <a:gd name="T49" fmla="*/ 150 h 320"/>
                  <a:gd name="T50" fmla="*/ 11 w 687"/>
                  <a:gd name="T51" fmla="*/ 138 h 320"/>
                  <a:gd name="T52" fmla="*/ 5 w 687"/>
                  <a:gd name="T53" fmla="*/ 127 h 320"/>
                  <a:gd name="T54" fmla="*/ 0 w 687"/>
                  <a:gd name="T55" fmla="*/ 126 h 320"/>
                  <a:gd name="T56" fmla="*/ 2 w 687"/>
                  <a:gd name="T57" fmla="*/ 144 h 320"/>
                  <a:gd name="T58" fmla="*/ 14 w 687"/>
                  <a:gd name="T59" fmla="*/ 155 h 320"/>
                  <a:gd name="T60" fmla="*/ 3 w 687"/>
                  <a:gd name="T61" fmla="*/ 157 h 320"/>
                  <a:gd name="T62" fmla="*/ 4 w 687"/>
                  <a:gd name="T63" fmla="*/ 162 h 320"/>
                  <a:gd name="T64" fmla="*/ 23 w 687"/>
                  <a:gd name="T65" fmla="*/ 163 h 320"/>
                  <a:gd name="T66" fmla="*/ 31 w 687"/>
                  <a:gd name="T67" fmla="*/ 162 h 320"/>
                  <a:gd name="T68" fmla="*/ 258 w 687"/>
                  <a:gd name="T69" fmla="*/ 160 h 320"/>
                  <a:gd name="T70" fmla="*/ 263 w 687"/>
                  <a:gd name="T71" fmla="*/ 249 h 320"/>
                  <a:gd name="T72" fmla="*/ 237 w 687"/>
                  <a:gd name="T73" fmla="*/ 257 h 320"/>
                  <a:gd name="T74" fmla="*/ 234 w 687"/>
                  <a:gd name="T75" fmla="*/ 317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87" h="320">
                    <a:moveTo>
                      <a:pt x="234" y="317"/>
                    </a:moveTo>
                    <a:cubicBezTo>
                      <a:pt x="592" y="320"/>
                      <a:pt x="592" y="320"/>
                      <a:pt x="592" y="320"/>
                    </a:cubicBezTo>
                    <a:cubicBezTo>
                      <a:pt x="592" y="320"/>
                      <a:pt x="592" y="319"/>
                      <a:pt x="592" y="317"/>
                    </a:cubicBezTo>
                    <a:cubicBezTo>
                      <a:pt x="598" y="314"/>
                      <a:pt x="633" y="298"/>
                      <a:pt x="623" y="263"/>
                    </a:cubicBezTo>
                    <a:cubicBezTo>
                      <a:pt x="623" y="263"/>
                      <a:pt x="623" y="263"/>
                      <a:pt x="623" y="263"/>
                    </a:cubicBezTo>
                    <a:cubicBezTo>
                      <a:pt x="654" y="29"/>
                      <a:pt x="654" y="29"/>
                      <a:pt x="654" y="29"/>
                    </a:cubicBezTo>
                    <a:cubicBezTo>
                      <a:pt x="672" y="14"/>
                      <a:pt x="672" y="14"/>
                      <a:pt x="672" y="14"/>
                    </a:cubicBezTo>
                    <a:cubicBezTo>
                      <a:pt x="675" y="13"/>
                      <a:pt x="683" y="11"/>
                      <a:pt x="684" y="11"/>
                    </a:cubicBezTo>
                    <a:cubicBezTo>
                      <a:pt x="687" y="11"/>
                      <a:pt x="686" y="7"/>
                      <a:pt x="686" y="7"/>
                    </a:cubicBezTo>
                    <a:cubicBezTo>
                      <a:pt x="686" y="7"/>
                      <a:pt x="671" y="4"/>
                      <a:pt x="668" y="4"/>
                    </a:cubicBezTo>
                    <a:cubicBezTo>
                      <a:pt x="665" y="3"/>
                      <a:pt x="654" y="12"/>
                      <a:pt x="654" y="12"/>
                    </a:cubicBezTo>
                    <a:cubicBezTo>
                      <a:pt x="655" y="1"/>
                      <a:pt x="655" y="1"/>
                      <a:pt x="655" y="1"/>
                    </a:cubicBezTo>
                    <a:cubicBezTo>
                      <a:pt x="650" y="0"/>
                      <a:pt x="650" y="0"/>
                      <a:pt x="650" y="0"/>
                    </a:cubicBezTo>
                    <a:cubicBezTo>
                      <a:pt x="650" y="0"/>
                      <a:pt x="647" y="9"/>
                      <a:pt x="644" y="16"/>
                    </a:cubicBezTo>
                    <a:cubicBezTo>
                      <a:pt x="643" y="17"/>
                      <a:pt x="643" y="17"/>
                      <a:pt x="643" y="17"/>
                    </a:cubicBezTo>
                    <a:cubicBezTo>
                      <a:pt x="643" y="17"/>
                      <a:pt x="643" y="17"/>
                      <a:pt x="643" y="17"/>
                    </a:cubicBezTo>
                    <a:cubicBezTo>
                      <a:pt x="643" y="17"/>
                      <a:pt x="643" y="17"/>
                      <a:pt x="643" y="17"/>
                    </a:cubicBezTo>
                    <a:cubicBezTo>
                      <a:pt x="642" y="22"/>
                      <a:pt x="642" y="26"/>
                      <a:pt x="642" y="26"/>
                    </a:cubicBezTo>
                    <a:cubicBezTo>
                      <a:pt x="642" y="26"/>
                      <a:pt x="550" y="229"/>
                      <a:pt x="575" y="269"/>
                    </a:cubicBezTo>
                    <a:cubicBezTo>
                      <a:pt x="565" y="270"/>
                      <a:pt x="555" y="271"/>
                      <a:pt x="545" y="272"/>
                    </a:cubicBezTo>
                    <a:cubicBezTo>
                      <a:pt x="500" y="252"/>
                      <a:pt x="424" y="244"/>
                      <a:pt x="358" y="243"/>
                    </a:cubicBezTo>
                    <a:cubicBezTo>
                      <a:pt x="330" y="194"/>
                      <a:pt x="300" y="143"/>
                      <a:pt x="298" y="140"/>
                    </a:cubicBezTo>
                    <a:cubicBezTo>
                      <a:pt x="282" y="119"/>
                      <a:pt x="259" y="118"/>
                      <a:pt x="259" y="118"/>
                    </a:cubicBezTo>
                    <a:cubicBezTo>
                      <a:pt x="181" y="129"/>
                      <a:pt x="181" y="129"/>
                      <a:pt x="181" y="129"/>
                    </a:cubicBezTo>
                    <a:cubicBezTo>
                      <a:pt x="31" y="150"/>
                      <a:pt x="31" y="150"/>
                      <a:pt x="31" y="150"/>
                    </a:cubicBezTo>
                    <a:cubicBezTo>
                      <a:pt x="11" y="138"/>
                      <a:pt x="11" y="138"/>
                      <a:pt x="11" y="138"/>
                    </a:cubicBezTo>
                    <a:cubicBezTo>
                      <a:pt x="9" y="135"/>
                      <a:pt x="5" y="128"/>
                      <a:pt x="5" y="127"/>
                    </a:cubicBezTo>
                    <a:cubicBezTo>
                      <a:pt x="4" y="124"/>
                      <a:pt x="0" y="126"/>
                      <a:pt x="0" y="126"/>
                    </a:cubicBezTo>
                    <a:cubicBezTo>
                      <a:pt x="0" y="126"/>
                      <a:pt x="2" y="141"/>
                      <a:pt x="2" y="144"/>
                    </a:cubicBezTo>
                    <a:cubicBezTo>
                      <a:pt x="3" y="147"/>
                      <a:pt x="14" y="155"/>
                      <a:pt x="14" y="155"/>
                    </a:cubicBezTo>
                    <a:cubicBezTo>
                      <a:pt x="3" y="157"/>
                      <a:pt x="3" y="157"/>
                      <a:pt x="3" y="157"/>
                    </a:cubicBezTo>
                    <a:cubicBezTo>
                      <a:pt x="4" y="162"/>
                      <a:pt x="4" y="162"/>
                      <a:pt x="4" y="162"/>
                    </a:cubicBezTo>
                    <a:cubicBezTo>
                      <a:pt x="4" y="162"/>
                      <a:pt x="14" y="163"/>
                      <a:pt x="23" y="163"/>
                    </a:cubicBezTo>
                    <a:cubicBezTo>
                      <a:pt x="27" y="164"/>
                      <a:pt x="31" y="162"/>
                      <a:pt x="31" y="162"/>
                    </a:cubicBezTo>
                    <a:cubicBezTo>
                      <a:pt x="110" y="161"/>
                      <a:pt x="241" y="173"/>
                      <a:pt x="258" y="160"/>
                    </a:cubicBezTo>
                    <a:cubicBezTo>
                      <a:pt x="258" y="181"/>
                      <a:pt x="259" y="216"/>
                      <a:pt x="263" y="249"/>
                    </a:cubicBezTo>
                    <a:cubicBezTo>
                      <a:pt x="252" y="251"/>
                      <a:pt x="243" y="254"/>
                      <a:pt x="237" y="257"/>
                    </a:cubicBezTo>
                    <a:lnTo>
                      <a:pt x="234" y="317"/>
                    </a:lnTo>
                    <a:close/>
                  </a:path>
                </a:pathLst>
              </a:custGeom>
              <a:gradFill flip="none" rotWithShape="1">
                <a:gsLst>
                  <a:gs pos="1000">
                    <a:srgbClr val="13879C"/>
                  </a:gs>
                  <a:gs pos="100000">
                    <a:srgbClr val="1E95AF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2" name="Freeform 106"/>
              <p:cNvSpPr>
                <a:spLocks noChangeAspect="1"/>
              </p:cNvSpPr>
              <p:nvPr/>
            </p:nvSpPr>
            <p:spPr bwMode="auto">
              <a:xfrm>
                <a:off x="479346" y="4472299"/>
                <a:ext cx="1605060" cy="950747"/>
              </a:xfrm>
              <a:custGeom>
                <a:avLst/>
                <a:gdLst>
                  <a:gd name="T0" fmla="*/ 3 w 391"/>
                  <a:gd name="T1" fmla="*/ 193 h 232"/>
                  <a:gd name="T2" fmla="*/ 14 w 391"/>
                  <a:gd name="T3" fmla="*/ 195 h 232"/>
                  <a:gd name="T4" fmla="*/ 2 w 391"/>
                  <a:gd name="T5" fmla="*/ 208 h 232"/>
                  <a:gd name="T6" fmla="*/ 0 w 391"/>
                  <a:gd name="T7" fmla="*/ 223 h 232"/>
                  <a:gd name="T8" fmla="*/ 5 w 391"/>
                  <a:gd name="T9" fmla="*/ 222 h 232"/>
                  <a:gd name="T10" fmla="*/ 11 w 391"/>
                  <a:gd name="T11" fmla="*/ 212 h 232"/>
                  <a:gd name="T12" fmla="*/ 31 w 391"/>
                  <a:gd name="T13" fmla="*/ 200 h 232"/>
                  <a:gd name="T14" fmla="*/ 181 w 391"/>
                  <a:gd name="T15" fmla="*/ 221 h 232"/>
                  <a:gd name="T16" fmla="*/ 258 w 391"/>
                  <a:gd name="T17" fmla="*/ 232 h 232"/>
                  <a:gd name="T18" fmla="*/ 298 w 391"/>
                  <a:gd name="T19" fmla="*/ 210 h 232"/>
                  <a:gd name="T20" fmla="*/ 391 w 391"/>
                  <a:gd name="T21" fmla="*/ 14 h 232"/>
                  <a:gd name="T22" fmla="*/ 283 w 391"/>
                  <a:gd name="T23" fmla="*/ 28 h 232"/>
                  <a:gd name="T24" fmla="*/ 258 w 391"/>
                  <a:gd name="T25" fmla="*/ 190 h 232"/>
                  <a:gd name="T26" fmla="*/ 31 w 391"/>
                  <a:gd name="T27" fmla="*/ 187 h 232"/>
                  <a:gd name="T28" fmla="*/ 22 w 391"/>
                  <a:gd name="T29" fmla="*/ 187 h 232"/>
                  <a:gd name="T30" fmla="*/ 4 w 391"/>
                  <a:gd name="T31" fmla="*/ 188 h 232"/>
                  <a:gd name="T32" fmla="*/ 3 w 391"/>
                  <a:gd name="T33" fmla="*/ 19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1" h="232">
                    <a:moveTo>
                      <a:pt x="3" y="193"/>
                    </a:moveTo>
                    <a:cubicBezTo>
                      <a:pt x="14" y="195"/>
                      <a:pt x="14" y="195"/>
                      <a:pt x="14" y="195"/>
                    </a:cubicBezTo>
                    <a:cubicBezTo>
                      <a:pt x="2" y="208"/>
                      <a:pt x="2" y="208"/>
                      <a:pt x="2" y="208"/>
                    </a:cubicBezTo>
                    <a:cubicBezTo>
                      <a:pt x="0" y="223"/>
                      <a:pt x="0" y="223"/>
                      <a:pt x="0" y="223"/>
                    </a:cubicBezTo>
                    <a:cubicBezTo>
                      <a:pt x="0" y="223"/>
                      <a:pt x="4" y="225"/>
                      <a:pt x="5" y="222"/>
                    </a:cubicBezTo>
                    <a:cubicBezTo>
                      <a:pt x="5" y="221"/>
                      <a:pt x="11" y="212"/>
                      <a:pt x="11" y="212"/>
                    </a:cubicBezTo>
                    <a:cubicBezTo>
                      <a:pt x="31" y="200"/>
                      <a:pt x="31" y="200"/>
                      <a:pt x="31" y="200"/>
                    </a:cubicBezTo>
                    <a:cubicBezTo>
                      <a:pt x="181" y="221"/>
                      <a:pt x="181" y="221"/>
                      <a:pt x="181" y="221"/>
                    </a:cubicBezTo>
                    <a:cubicBezTo>
                      <a:pt x="258" y="232"/>
                      <a:pt x="258" y="232"/>
                      <a:pt x="258" y="232"/>
                    </a:cubicBezTo>
                    <a:cubicBezTo>
                      <a:pt x="258" y="232"/>
                      <a:pt x="282" y="231"/>
                      <a:pt x="298" y="210"/>
                    </a:cubicBezTo>
                    <a:cubicBezTo>
                      <a:pt x="303" y="203"/>
                      <a:pt x="391" y="14"/>
                      <a:pt x="391" y="14"/>
                    </a:cubicBezTo>
                    <a:cubicBezTo>
                      <a:pt x="391" y="14"/>
                      <a:pt x="299" y="0"/>
                      <a:pt x="283" y="28"/>
                    </a:cubicBezTo>
                    <a:cubicBezTo>
                      <a:pt x="261" y="64"/>
                      <a:pt x="258" y="150"/>
                      <a:pt x="258" y="190"/>
                    </a:cubicBezTo>
                    <a:cubicBezTo>
                      <a:pt x="240" y="176"/>
                      <a:pt x="110" y="189"/>
                      <a:pt x="31" y="187"/>
                    </a:cubicBezTo>
                    <a:cubicBezTo>
                      <a:pt x="28" y="187"/>
                      <a:pt x="22" y="187"/>
                      <a:pt x="22" y="187"/>
                    </a:cubicBezTo>
                    <a:cubicBezTo>
                      <a:pt x="4" y="188"/>
                      <a:pt x="4" y="188"/>
                      <a:pt x="4" y="188"/>
                    </a:cubicBezTo>
                    <a:lnTo>
                      <a:pt x="3" y="193"/>
                    </a:lnTo>
                    <a:close/>
                  </a:path>
                </a:pathLst>
              </a:custGeom>
              <a:gradFill>
                <a:gsLst>
                  <a:gs pos="1000">
                    <a:schemeClr val="bg1"/>
                  </a:gs>
                  <a:gs pos="100000">
                    <a:srgbClr val="E3F3F7"/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3" name="Freeform 107"/>
              <p:cNvSpPr>
                <a:spLocks noChangeAspect="1"/>
              </p:cNvSpPr>
              <p:nvPr/>
            </p:nvSpPr>
            <p:spPr bwMode="auto">
              <a:xfrm>
                <a:off x="479346" y="5235066"/>
                <a:ext cx="126526" cy="166290"/>
              </a:xfrm>
              <a:custGeom>
                <a:avLst/>
                <a:gdLst>
                  <a:gd name="T0" fmla="*/ 11 w 31"/>
                  <a:gd name="T1" fmla="*/ 26 h 40"/>
                  <a:gd name="T2" fmla="*/ 5 w 31"/>
                  <a:gd name="T3" fmla="*/ 37 h 40"/>
                  <a:gd name="T4" fmla="*/ 0 w 31"/>
                  <a:gd name="T5" fmla="*/ 37 h 40"/>
                  <a:gd name="T6" fmla="*/ 2 w 31"/>
                  <a:gd name="T7" fmla="*/ 20 h 40"/>
                  <a:gd name="T8" fmla="*/ 14 w 31"/>
                  <a:gd name="T9" fmla="*/ 9 h 40"/>
                  <a:gd name="T10" fmla="*/ 3 w 31"/>
                  <a:gd name="T11" fmla="*/ 7 h 40"/>
                  <a:gd name="T12" fmla="*/ 4 w 31"/>
                  <a:gd name="T13" fmla="*/ 2 h 40"/>
                  <a:gd name="T14" fmla="*/ 23 w 31"/>
                  <a:gd name="T15" fmla="*/ 1 h 40"/>
                  <a:gd name="T16" fmla="*/ 31 w 31"/>
                  <a:gd name="T17" fmla="*/ 1 h 40"/>
                  <a:gd name="T18" fmla="*/ 21 w 31"/>
                  <a:gd name="T19" fmla="*/ 11 h 40"/>
                  <a:gd name="T20" fmla="*/ 11 w 31"/>
                  <a:gd name="T21" fmla="*/ 2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40">
                    <a:moveTo>
                      <a:pt x="11" y="26"/>
                    </a:moveTo>
                    <a:cubicBezTo>
                      <a:pt x="9" y="29"/>
                      <a:pt x="5" y="36"/>
                      <a:pt x="5" y="37"/>
                    </a:cubicBezTo>
                    <a:cubicBezTo>
                      <a:pt x="4" y="40"/>
                      <a:pt x="0" y="37"/>
                      <a:pt x="0" y="37"/>
                    </a:cubicBezTo>
                    <a:cubicBezTo>
                      <a:pt x="0" y="37"/>
                      <a:pt x="2" y="23"/>
                      <a:pt x="2" y="20"/>
                    </a:cubicBezTo>
                    <a:cubicBezTo>
                      <a:pt x="2" y="17"/>
                      <a:pt x="14" y="9"/>
                      <a:pt x="14" y="9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14" y="1"/>
                      <a:pt x="23" y="1"/>
                    </a:cubicBezTo>
                    <a:cubicBezTo>
                      <a:pt x="27" y="0"/>
                      <a:pt x="31" y="1"/>
                      <a:pt x="31" y="1"/>
                    </a:cubicBezTo>
                    <a:cubicBezTo>
                      <a:pt x="31" y="1"/>
                      <a:pt x="31" y="5"/>
                      <a:pt x="21" y="11"/>
                    </a:cubicBezTo>
                    <a:cubicBezTo>
                      <a:pt x="11" y="17"/>
                      <a:pt x="11" y="23"/>
                      <a:pt x="11" y="26"/>
                    </a:cubicBezTo>
                    <a:close/>
                  </a:path>
                </a:pathLst>
              </a:custGeom>
              <a:solidFill>
                <a:srgbClr val="002B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4" name="Freeform 108"/>
              <p:cNvSpPr>
                <a:spLocks noChangeAspect="1"/>
              </p:cNvSpPr>
              <p:nvPr/>
            </p:nvSpPr>
            <p:spPr bwMode="auto">
              <a:xfrm>
                <a:off x="2727876" y="3601084"/>
                <a:ext cx="1138726" cy="683237"/>
              </a:xfrm>
              <a:custGeom>
                <a:avLst/>
                <a:gdLst>
                  <a:gd name="T0" fmla="*/ 0 w 277"/>
                  <a:gd name="T1" fmla="*/ 30 h 167"/>
                  <a:gd name="T2" fmla="*/ 69 w 277"/>
                  <a:gd name="T3" fmla="*/ 43 h 167"/>
                  <a:gd name="T4" fmla="*/ 144 w 277"/>
                  <a:gd name="T5" fmla="*/ 126 h 167"/>
                  <a:gd name="T6" fmla="*/ 264 w 277"/>
                  <a:gd name="T7" fmla="*/ 17 h 167"/>
                  <a:gd name="T8" fmla="*/ 277 w 277"/>
                  <a:gd name="T9" fmla="*/ 30 h 167"/>
                  <a:gd name="T10" fmla="*/ 171 w 277"/>
                  <a:gd name="T11" fmla="*/ 139 h 167"/>
                  <a:gd name="T12" fmla="*/ 123 w 277"/>
                  <a:gd name="T13" fmla="*/ 149 h 167"/>
                  <a:gd name="T14" fmla="*/ 31 w 277"/>
                  <a:gd name="T15" fmla="*/ 78 h 167"/>
                  <a:gd name="T16" fmla="*/ 0 w 277"/>
                  <a:gd name="T17" fmla="*/ 3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7" h="167">
                    <a:moveTo>
                      <a:pt x="0" y="30"/>
                    </a:moveTo>
                    <a:cubicBezTo>
                      <a:pt x="0" y="30"/>
                      <a:pt x="26" y="0"/>
                      <a:pt x="69" y="43"/>
                    </a:cubicBezTo>
                    <a:cubicBezTo>
                      <a:pt x="113" y="87"/>
                      <a:pt x="144" y="126"/>
                      <a:pt x="144" y="126"/>
                    </a:cubicBezTo>
                    <a:cubicBezTo>
                      <a:pt x="264" y="17"/>
                      <a:pt x="264" y="17"/>
                      <a:pt x="264" y="17"/>
                    </a:cubicBezTo>
                    <a:cubicBezTo>
                      <a:pt x="277" y="30"/>
                      <a:pt x="277" y="30"/>
                      <a:pt x="277" y="30"/>
                    </a:cubicBezTo>
                    <a:cubicBezTo>
                      <a:pt x="277" y="30"/>
                      <a:pt x="197" y="110"/>
                      <a:pt x="171" y="139"/>
                    </a:cubicBezTo>
                    <a:cubicBezTo>
                      <a:pt x="144" y="167"/>
                      <a:pt x="123" y="149"/>
                      <a:pt x="123" y="149"/>
                    </a:cubicBezTo>
                    <a:cubicBezTo>
                      <a:pt x="31" y="78"/>
                      <a:pt x="31" y="78"/>
                      <a:pt x="31" y="78"/>
                    </a:cubicBez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E9F6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5" name="Freeform 109"/>
              <p:cNvSpPr>
                <a:spLocks noChangeAspect="1"/>
              </p:cNvSpPr>
              <p:nvPr/>
            </p:nvSpPr>
            <p:spPr bwMode="auto">
              <a:xfrm>
                <a:off x="2745952" y="3593854"/>
                <a:ext cx="871216" cy="694081"/>
              </a:xfrm>
              <a:custGeom>
                <a:avLst/>
                <a:gdLst>
                  <a:gd name="T0" fmla="*/ 197 w 212"/>
                  <a:gd name="T1" fmla="*/ 74 h 169"/>
                  <a:gd name="T2" fmla="*/ 140 w 212"/>
                  <a:gd name="T3" fmla="*/ 125 h 169"/>
                  <a:gd name="T4" fmla="*/ 66 w 212"/>
                  <a:gd name="T5" fmla="*/ 44 h 169"/>
                  <a:gd name="T6" fmla="*/ 0 w 212"/>
                  <a:gd name="T7" fmla="*/ 2 h 169"/>
                  <a:gd name="T8" fmla="*/ 26 w 212"/>
                  <a:gd name="T9" fmla="*/ 81 h 169"/>
                  <a:gd name="T10" fmla="*/ 116 w 212"/>
                  <a:gd name="T11" fmla="*/ 153 h 169"/>
                  <a:gd name="T12" fmla="*/ 169 w 212"/>
                  <a:gd name="T13" fmla="*/ 141 h 169"/>
                  <a:gd name="T14" fmla="*/ 212 w 212"/>
                  <a:gd name="T15" fmla="*/ 95 h 169"/>
                  <a:gd name="T16" fmla="*/ 197 w 212"/>
                  <a:gd name="T17" fmla="*/ 74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2" h="169">
                    <a:moveTo>
                      <a:pt x="197" y="74"/>
                    </a:moveTo>
                    <a:cubicBezTo>
                      <a:pt x="140" y="125"/>
                      <a:pt x="140" y="125"/>
                      <a:pt x="140" y="125"/>
                    </a:cubicBezTo>
                    <a:cubicBezTo>
                      <a:pt x="140" y="125"/>
                      <a:pt x="109" y="88"/>
                      <a:pt x="66" y="44"/>
                    </a:cubicBezTo>
                    <a:cubicBezTo>
                      <a:pt x="23" y="0"/>
                      <a:pt x="0" y="2"/>
                      <a:pt x="0" y="2"/>
                    </a:cubicBezTo>
                    <a:cubicBezTo>
                      <a:pt x="26" y="81"/>
                      <a:pt x="26" y="81"/>
                      <a:pt x="26" y="81"/>
                    </a:cubicBezTo>
                    <a:cubicBezTo>
                      <a:pt x="116" y="153"/>
                      <a:pt x="116" y="153"/>
                      <a:pt x="116" y="153"/>
                    </a:cubicBezTo>
                    <a:cubicBezTo>
                      <a:pt x="116" y="153"/>
                      <a:pt x="143" y="169"/>
                      <a:pt x="169" y="141"/>
                    </a:cubicBezTo>
                    <a:cubicBezTo>
                      <a:pt x="177" y="132"/>
                      <a:pt x="194" y="114"/>
                      <a:pt x="212" y="95"/>
                    </a:cubicBezTo>
                    <a:lnTo>
                      <a:pt x="197" y="74"/>
                    </a:lnTo>
                    <a:close/>
                  </a:path>
                </a:pathLst>
              </a:custGeom>
              <a:solidFill>
                <a:srgbClr val="002B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6" name="Freeform 110"/>
              <p:cNvSpPr>
                <a:spLocks noChangeAspect="1"/>
              </p:cNvSpPr>
              <p:nvPr/>
            </p:nvSpPr>
            <p:spPr bwMode="auto">
              <a:xfrm>
                <a:off x="1643376" y="3543243"/>
                <a:ext cx="1276096" cy="874831"/>
              </a:xfrm>
              <a:custGeom>
                <a:avLst/>
                <a:gdLst>
                  <a:gd name="T0" fmla="*/ 129 w 310"/>
                  <a:gd name="T1" fmla="*/ 214 h 214"/>
                  <a:gd name="T2" fmla="*/ 239 w 310"/>
                  <a:gd name="T3" fmla="*/ 149 h 214"/>
                  <a:gd name="T4" fmla="*/ 306 w 310"/>
                  <a:gd name="T5" fmla="*/ 31 h 214"/>
                  <a:gd name="T6" fmla="*/ 276 w 310"/>
                  <a:gd name="T7" fmla="*/ 10 h 214"/>
                  <a:gd name="T8" fmla="*/ 129 w 310"/>
                  <a:gd name="T9" fmla="*/ 61 h 214"/>
                  <a:gd name="T10" fmla="*/ 0 w 310"/>
                  <a:gd name="T11" fmla="*/ 196 h 214"/>
                  <a:gd name="T12" fmla="*/ 129 w 310"/>
                  <a:gd name="T13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0" h="214">
                    <a:moveTo>
                      <a:pt x="129" y="214"/>
                    </a:moveTo>
                    <a:cubicBezTo>
                      <a:pt x="129" y="214"/>
                      <a:pt x="193" y="157"/>
                      <a:pt x="239" y="149"/>
                    </a:cubicBezTo>
                    <a:cubicBezTo>
                      <a:pt x="310" y="136"/>
                      <a:pt x="306" y="31"/>
                      <a:pt x="306" y="31"/>
                    </a:cubicBezTo>
                    <a:cubicBezTo>
                      <a:pt x="306" y="31"/>
                      <a:pt x="290" y="15"/>
                      <a:pt x="276" y="10"/>
                    </a:cubicBezTo>
                    <a:cubicBezTo>
                      <a:pt x="240" y="0"/>
                      <a:pt x="181" y="15"/>
                      <a:pt x="129" y="61"/>
                    </a:cubicBezTo>
                    <a:cubicBezTo>
                      <a:pt x="56" y="126"/>
                      <a:pt x="0" y="196"/>
                      <a:pt x="0" y="196"/>
                    </a:cubicBezTo>
                    <a:lnTo>
                      <a:pt x="129" y="214"/>
                    </a:lnTo>
                    <a:close/>
                  </a:path>
                </a:pathLst>
              </a:custGeom>
              <a:solidFill>
                <a:srgbClr val="002B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7" name="Freeform 111"/>
              <p:cNvSpPr>
                <a:spLocks noChangeAspect="1"/>
              </p:cNvSpPr>
              <p:nvPr/>
            </p:nvSpPr>
            <p:spPr bwMode="auto">
              <a:xfrm>
                <a:off x="1310796" y="3333573"/>
                <a:ext cx="1417080" cy="426571"/>
              </a:xfrm>
              <a:custGeom>
                <a:avLst/>
                <a:gdLst>
                  <a:gd name="T0" fmla="*/ 345 w 345"/>
                  <a:gd name="T1" fmla="*/ 60 h 104"/>
                  <a:gd name="T2" fmla="*/ 224 w 345"/>
                  <a:gd name="T3" fmla="*/ 8 h 104"/>
                  <a:gd name="T4" fmla="*/ 168 w 345"/>
                  <a:gd name="T5" fmla="*/ 10 h 104"/>
                  <a:gd name="T6" fmla="*/ 0 w 345"/>
                  <a:gd name="T7" fmla="*/ 91 h 104"/>
                  <a:gd name="T8" fmla="*/ 3 w 345"/>
                  <a:gd name="T9" fmla="*/ 104 h 104"/>
                  <a:gd name="T10" fmla="*/ 200 w 345"/>
                  <a:gd name="T11" fmla="*/ 36 h 104"/>
                  <a:gd name="T12" fmla="*/ 289 w 345"/>
                  <a:gd name="T13" fmla="*/ 93 h 104"/>
                  <a:gd name="T14" fmla="*/ 345 w 345"/>
                  <a:gd name="T15" fmla="*/ 6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5" h="104">
                    <a:moveTo>
                      <a:pt x="345" y="60"/>
                    </a:moveTo>
                    <a:cubicBezTo>
                      <a:pt x="224" y="8"/>
                      <a:pt x="224" y="8"/>
                      <a:pt x="224" y="8"/>
                    </a:cubicBezTo>
                    <a:cubicBezTo>
                      <a:pt x="224" y="8"/>
                      <a:pt x="197" y="0"/>
                      <a:pt x="168" y="10"/>
                    </a:cubicBezTo>
                    <a:cubicBezTo>
                      <a:pt x="137" y="27"/>
                      <a:pt x="0" y="91"/>
                      <a:pt x="0" y="91"/>
                    </a:cubicBezTo>
                    <a:cubicBezTo>
                      <a:pt x="3" y="104"/>
                      <a:pt x="3" y="104"/>
                      <a:pt x="3" y="104"/>
                    </a:cubicBezTo>
                    <a:cubicBezTo>
                      <a:pt x="200" y="36"/>
                      <a:pt x="200" y="36"/>
                      <a:pt x="200" y="36"/>
                    </a:cubicBezTo>
                    <a:cubicBezTo>
                      <a:pt x="289" y="93"/>
                      <a:pt x="289" y="93"/>
                      <a:pt x="289" y="93"/>
                    </a:cubicBezTo>
                    <a:lnTo>
                      <a:pt x="345" y="60"/>
                    </a:lnTo>
                    <a:close/>
                  </a:path>
                </a:pathLst>
              </a:custGeom>
              <a:solidFill>
                <a:srgbClr val="E9F6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8" name="Freeform 112"/>
              <p:cNvSpPr>
                <a:spLocks noChangeAspect="1"/>
              </p:cNvSpPr>
              <p:nvPr/>
            </p:nvSpPr>
            <p:spPr bwMode="auto">
              <a:xfrm>
                <a:off x="1459012" y="4356619"/>
                <a:ext cx="1836420" cy="1547222"/>
              </a:xfrm>
              <a:custGeom>
                <a:avLst/>
                <a:gdLst>
                  <a:gd name="T0" fmla="*/ 444 w 447"/>
                  <a:gd name="T1" fmla="*/ 367 h 377"/>
                  <a:gd name="T2" fmla="*/ 432 w 447"/>
                  <a:gd name="T3" fmla="*/ 364 h 377"/>
                  <a:gd name="T4" fmla="*/ 415 w 447"/>
                  <a:gd name="T5" fmla="*/ 349 h 377"/>
                  <a:gd name="T6" fmla="*/ 384 w 447"/>
                  <a:gd name="T7" fmla="*/ 115 h 377"/>
                  <a:gd name="T8" fmla="*/ 384 w 447"/>
                  <a:gd name="T9" fmla="*/ 115 h 377"/>
                  <a:gd name="T10" fmla="*/ 352 w 447"/>
                  <a:gd name="T11" fmla="*/ 61 h 377"/>
                  <a:gd name="T12" fmla="*/ 51 w 447"/>
                  <a:gd name="T13" fmla="*/ 0 h 377"/>
                  <a:gd name="T14" fmla="*/ 141 w 447"/>
                  <a:gd name="T15" fmla="*/ 100 h 377"/>
                  <a:gd name="T16" fmla="*/ 336 w 447"/>
                  <a:gd name="T17" fmla="*/ 109 h 377"/>
                  <a:gd name="T18" fmla="*/ 403 w 447"/>
                  <a:gd name="T19" fmla="*/ 352 h 377"/>
                  <a:gd name="T20" fmla="*/ 404 w 447"/>
                  <a:gd name="T21" fmla="*/ 361 h 377"/>
                  <a:gd name="T22" fmla="*/ 411 w 447"/>
                  <a:gd name="T23" fmla="*/ 377 h 377"/>
                  <a:gd name="T24" fmla="*/ 415 w 447"/>
                  <a:gd name="T25" fmla="*/ 377 h 377"/>
                  <a:gd name="T26" fmla="*/ 415 w 447"/>
                  <a:gd name="T27" fmla="*/ 366 h 377"/>
                  <a:gd name="T28" fmla="*/ 431 w 447"/>
                  <a:gd name="T29" fmla="*/ 373 h 377"/>
                  <a:gd name="T30" fmla="*/ 446 w 447"/>
                  <a:gd name="T31" fmla="*/ 371 h 377"/>
                  <a:gd name="T32" fmla="*/ 444 w 447"/>
                  <a:gd name="T33" fmla="*/ 36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7" h="377">
                    <a:moveTo>
                      <a:pt x="444" y="367"/>
                    </a:moveTo>
                    <a:cubicBezTo>
                      <a:pt x="443" y="367"/>
                      <a:pt x="432" y="364"/>
                      <a:pt x="432" y="364"/>
                    </a:cubicBezTo>
                    <a:cubicBezTo>
                      <a:pt x="415" y="349"/>
                      <a:pt x="415" y="349"/>
                      <a:pt x="415" y="349"/>
                    </a:cubicBezTo>
                    <a:cubicBezTo>
                      <a:pt x="384" y="115"/>
                      <a:pt x="384" y="115"/>
                      <a:pt x="384" y="115"/>
                    </a:cubicBezTo>
                    <a:cubicBezTo>
                      <a:pt x="384" y="115"/>
                      <a:pt x="384" y="115"/>
                      <a:pt x="384" y="115"/>
                    </a:cubicBezTo>
                    <a:cubicBezTo>
                      <a:pt x="387" y="74"/>
                      <a:pt x="352" y="61"/>
                      <a:pt x="352" y="61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0" y="84"/>
                      <a:pt x="141" y="100"/>
                    </a:cubicBezTo>
                    <a:cubicBezTo>
                      <a:pt x="185" y="105"/>
                      <a:pt x="222" y="96"/>
                      <a:pt x="336" y="109"/>
                    </a:cubicBezTo>
                    <a:cubicBezTo>
                      <a:pt x="311" y="149"/>
                      <a:pt x="403" y="352"/>
                      <a:pt x="403" y="352"/>
                    </a:cubicBezTo>
                    <a:cubicBezTo>
                      <a:pt x="404" y="361"/>
                      <a:pt x="404" y="361"/>
                      <a:pt x="404" y="361"/>
                    </a:cubicBezTo>
                    <a:cubicBezTo>
                      <a:pt x="411" y="377"/>
                      <a:pt x="411" y="377"/>
                      <a:pt x="411" y="377"/>
                    </a:cubicBezTo>
                    <a:cubicBezTo>
                      <a:pt x="415" y="377"/>
                      <a:pt x="415" y="377"/>
                      <a:pt x="415" y="377"/>
                    </a:cubicBezTo>
                    <a:cubicBezTo>
                      <a:pt x="415" y="366"/>
                      <a:pt x="415" y="366"/>
                      <a:pt x="415" y="366"/>
                    </a:cubicBezTo>
                    <a:cubicBezTo>
                      <a:pt x="431" y="373"/>
                      <a:pt x="431" y="373"/>
                      <a:pt x="431" y="373"/>
                    </a:cubicBezTo>
                    <a:cubicBezTo>
                      <a:pt x="446" y="371"/>
                      <a:pt x="446" y="371"/>
                      <a:pt x="446" y="371"/>
                    </a:cubicBezTo>
                    <a:cubicBezTo>
                      <a:pt x="446" y="371"/>
                      <a:pt x="447" y="367"/>
                      <a:pt x="444" y="367"/>
                    </a:cubicBezTo>
                    <a:close/>
                  </a:path>
                </a:pathLst>
              </a:custGeom>
              <a:gradFill>
                <a:gsLst>
                  <a:gs pos="1000">
                    <a:schemeClr val="bg1"/>
                  </a:gs>
                  <a:gs pos="100000">
                    <a:srgbClr val="E3F3F7"/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9" name="Freeform 113"/>
              <p:cNvSpPr>
                <a:spLocks noChangeAspect="1"/>
              </p:cNvSpPr>
              <p:nvPr/>
            </p:nvSpPr>
            <p:spPr bwMode="auto">
              <a:xfrm>
                <a:off x="3111066" y="5799007"/>
                <a:ext cx="187980" cy="108450"/>
              </a:xfrm>
              <a:custGeom>
                <a:avLst/>
                <a:gdLst>
                  <a:gd name="T0" fmla="*/ 30 w 46"/>
                  <a:gd name="T1" fmla="*/ 13 h 27"/>
                  <a:gd name="T2" fmla="*/ 42 w 46"/>
                  <a:gd name="T3" fmla="*/ 16 h 27"/>
                  <a:gd name="T4" fmla="*/ 44 w 46"/>
                  <a:gd name="T5" fmla="*/ 20 h 27"/>
                  <a:gd name="T6" fmla="*/ 27 w 46"/>
                  <a:gd name="T7" fmla="*/ 23 h 27"/>
                  <a:gd name="T8" fmla="*/ 13 w 46"/>
                  <a:gd name="T9" fmla="*/ 15 h 27"/>
                  <a:gd name="T10" fmla="*/ 14 w 46"/>
                  <a:gd name="T11" fmla="*/ 26 h 27"/>
                  <a:gd name="T12" fmla="*/ 9 w 46"/>
                  <a:gd name="T13" fmla="*/ 27 h 27"/>
                  <a:gd name="T14" fmla="*/ 2 w 46"/>
                  <a:gd name="T15" fmla="*/ 9 h 27"/>
                  <a:gd name="T16" fmla="*/ 1 w 46"/>
                  <a:gd name="T17" fmla="*/ 1 h 27"/>
                  <a:gd name="T18" fmla="*/ 12 w 46"/>
                  <a:gd name="T19" fmla="*/ 8 h 27"/>
                  <a:gd name="T20" fmla="*/ 30 w 46"/>
                  <a:gd name="T21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27">
                    <a:moveTo>
                      <a:pt x="30" y="13"/>
                    </a:moveTo>
                    <a:cubicBezTo>
                      <a:pt x="34" y="14"/>
                      <a:pt x="42" y="16"/>
                      <a:pt x="42" y="16"/>
                    </a:cubicBezTo>
                    <a:cubicBezTo>
                      <a:pt x="46" y="16"/>
                      <a:pt x="44" y="20"/>
                      <a:pt x="44" y="20"/>
                    </a:cubicBezTo>
                    <a:cubicBezTo>
                      <a:pt x="44" y="20"/>
                      <a:pt x="30" y="22"/>
                      <a:pt x="27" y="23"/>
                    </a:cubicBezTo>
                    <a:cubicBezTo>
                      <a:pt x="24" y="24"/>
                      <a:pt x="13" y="15"/>
                      <a:pt x="13" y="15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7"/>
                      <a:pt x="5" y="17"/>
                      <a:pt x="2" y="9"/>
                    </a:cubicBezTo>
                    <a:cubicBezTo>
                      <a:pt x="0" y="5"/>
                      <a:pt x="1" y="1"/>
                      <a:pt x="1" y="1"/>
                    </a:cubicBezTo>
                    <a:cubicBezTo>
                      <a:pt x="1" y="1"/>
                      <a:pt x="4" y="0"/>
                      <a:pt x="12" y="8"/>
                    </a:cubicBezTo>
                    <a:cubicBezTo>
                      <a:pt x="21" y="16"/>
                      <a:pt x="28" y="13"/>
                      <a:pt x="30" y="13"/>
                    </a:cubicBezTo>
                    <a:close/>
                  </a:path>
                </a:pathLst>
              </a:custGeom>
              <a:solidFill>
                <a:srgbClr val="002B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0" name="Freeform 114"/>
              <p:cNvSpPr>
                <a:spLocks noChangeAspect="1"/>
              </p:cNvSpPr>
              <p:nvPr/>
            </p:nvSpPr>
            <p:spPr bwMode="auto">
              <a:xfrm>
                <a:off x="1451782" y="4338545"/>
                <a:ext cx="1456846" cy="603707"/>
              </a:xfrm>
              <a:custGeom>
                <a:avLst/>
                <a:gdLst>
                  <a:gd name="T0" fmla="*/ 48 w 355"/>
                  <a:gd name="T1" fmla="*/ 0 h 147"/>
                  <a:gd name="T2" fmla="*/ 0 w 355"/>
                  <a:gd name="T3" fmla="*/ 126 h 147"/>
                  <a:gd name="T4" fmla="*/ 317 w 355"/>
                  <a:gd name="T5" fmla="*/ 106 h 147"/>
                  <a:gd name="T6" fmla="*/ 355 w 355"/>
                  <a:gd name="T7" fmla="*/ 63 h 147"/>
                  <a:gd name="T8" fmla="*/ 48 w 355"/>
                  <a:gd name="T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5" h="147">
                    <a:moveTo>
                      <a:pt x="48" y="0"/>
                    </a:moveTo>
                    <a:cubicBezTo>
                      <a:pt x="13" y="24"/>
                      <a:pt x="46" y="86"/>
                      <a:pt x="0" y="126"/>
                    </a:cubicBezTo>
                    <a:cubicBezTo>
                      <a:pt x="41" y="146"/>
                      <a:pt x="242" y="147"/>
                      <a:pt x="317" y="106"/>
                    </a:cubicBezTo>
                    <a:cubicBezTo>
                      <a:pt x="349" y="89"/>
                      <a:pt x="355" y="63"/>
                      <a:pt x="355" y="63"/>
                    </a:cubicBezTo>
                    <a:cubicBezTo>
                      <a:pt x="355" y="63"/>
                      <a:pt x="90" y="8"/>
                      <a:pt x="48" y="0"/>
                    </a:cubicBezTo>
                    <a:close/>
                  </a:path>
                </a:pathLst>
              </a:custGeom>
              <a:solidFill>
                <a:srgbClr val="002B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1" name="Freeform 115"/>
              <p:cNvSpPr>
                <a:spLocks noChangeAspect="1"/>
              </p:cNvSpPr>
              <p:nvPr/>
            </p:nvSpPr>
            <p:spPr bwMode="auto">
              <a:xfrm>
                <a:off x="1636146" y="3329957"/>
                <a:ext cx="1113420" cy="422957"/>
              </a:xfrm>
              <a:custGeom>
                <a:avLst/>
                <a:gdLst>
                  <a:gd name="T0" fmla="*/ 10 w 271"/>
                  <a:gd name="T1" fmla="*/ 78 h 103"/>
                  <a:gd name="T2" fmla="*/ 120 w 271"/>
                  <a:gd name="T3" fmla="*/ 38 h 103"/>
                  <a:gd name="T4" fmla="*/ 215 w 271"/>
                  <a:gd name="T5" fmla="*/ 103 h 103"/>
                  <a:gd name="T6" fmla="*/ 271 w 271"/>
                  <a:gd name="T7" fmla="*/ 60 h 103"/>
                  <a:gd name="T8" fmla="*/ 147 w 271"/>
                  <a:gd name="T9" fmla="*/ 8 h 103"/>
                  <a:gd name="T10" fmla="*/ 91 w 271"/>
                  <a:gd name="T11" fmla="*/ 10 h 103"/>
                  <a:gd name="T12" fmla="*/ 0 w 271"/>
                  <a:gd name="T13" fmla="*/ 54 h 103"/>
                  <a:gd name="T14" fmla="*/ 10 w 271"/>
                  <a:gd name="T15" fmla="*/ 78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1" h="103">
                    <a:moveTo>
                      <a:pt x="10" y="78"/>
                    </a:moveTo>
                    <a:cubicBezTo>
                      <a:pt x="120" y="38"/>
                      <a:pt x="120" y="38"/>
                      <a:pt x="120" y="38"/>
                    </a:cubicBezTo>
                    <a:cubicBezTo>
                      <a:pt x="215" y="103"/>
                      <a:pt x="215" y="103"/>
                      <a:pt x="215" y="103"/>
                    </a:cubicBezTo>
                    <a:cubicBezTo>
                      <a:pt x="271" y="60"/>
                      <a:pt x="271" y="60"/>
                      <a:pt x="271" y="60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47" y="8"/>
                      <a:pt x="119" y="0"/>
                      <a:pt x="91" y="10"/>
                    </a:cubicBezTo>
                    <a:cubicBezTo>
                      <a:pt x="76" y="18"/>
                      <a:pt x="37" y="37"/>
                      <a:pt x="0" y="54"/>
                    </a:cubicBezTo>
                    <a:lnTo>
                      <a:pt x="10" y="78"/>
                    </a:lnTo>
                    <a:close/>
                  </a:path>
                </a:pathLst>
              </a:custGeom>
              <a:solidFill>
                <a:srgbClr val="002B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2" name="Freeform 116"/>
              <p:cNvSpPr>
                <a:spLocks noChangeAspect="1"/>
              </p:cNvSpPr>
              <p:nvPr/>
            </p:nvSpPr>
            <p:spPr bwMode="auto">
              <a:xfrm>
                <a:off x="2745952" y="3608313"/>
                <a:ext cx="140986" cy="285586"/>
              </a:xfrm>
              <a:custGeom>
                <a:avLst/>
                <a:gdLst>
                  <a:gd name="T0" fmla="*/ 0 w 34"/>
                  <a:gd name="T1" fmla="*/ 70 h 70"/>
                  <a:gd name="T2" fmla="*/ 6 w 34"/>
                  <a:gd name="T3" fmla="*/ 0 h 70"/>
                  <a:gd name="T4" fmla="*/ 30 w 34"/>
                  <a:gd name="T5" fmla="*/ 20 h 70"/>
                  <a:gd name="T6" fmla="*/ 0 w 34"/>
                  <a:gd name="T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70">
                    <a:moveTo>
                      <a:pt x="0" y="70"/>
                    </a:moveTo>
                    <a:cubicBezTo>
                      <a:pt x="0" y="70"/>
                      <a:pt x="24" y="33"/>
                      <a:pt x="6" y="0"/>
                    </a:cubicBezTo>
                    <a:cubicBezTo>
                      <a:pt x="11" y="6"/>
                      <a:pt x="17" y="20"/>
                      <a:pt x="30" y="20"/>
                    </a:cubicBezTo>
                    <a:cubicBezTo>
                      <a:pt x="34" y="58"/>
                      <a:pt x="0" y="70"/>
                      <a:pt x="0" y="70"/>
                    </a:cubicBezTo>
                    <a:close/>
                  </a:path>
                </a:pathLst>
              </a:custGeom>
              <a:solidFill>
                <a:srgbClr val="E9F6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3" name="Freeform 117"/>
              <p:cNvSpPr>
                <a:spLocks noChangeAspect="1"/>
              </p:cNvSpPr>
              <p:nvPr/>
            </p:nvSpPr>
            <p:spPr bwMode="auto">
              <a:xfrm>
                <a:off x="2782102" y="3539628"/>
                <a:ext cx="169906" cy="336197"/>
              </a:xfrm>
              <a:custGeom>
                <a:avLst/>
                <a:gdLst>
                  <a:gd name="T0" fmla="*/ 0 w 41"/>
                  <a:gd name="T1" fmla="*/ 82 h 82"/>
                  <a:gd name="T2" fmla="*/ 18 w 41"/>
                  <a:gd name="T3" fmla="*/ 30 h 82"/>
                  <a:gd name="T4" fmla="*/ 23 w 41"/>
                  <a:gd name="T5" fmla="*/ 16 h 82"/>
                  <a:gd name="T6" fmla="*/ 0 w 41"/>
                  <a:gd name="T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82">
                    <a:moveTo>
                      <a:pt x="0" y="82"/>
                    </a:moveTo>
                    <a:cubicBezTo>
                      <a:pt x="0" y="82"/>
                      <a:pt x="23" y="55"/>
                      <a:pt x="18" y="30"/>
                    </a:cubicBezTo>
                    <a:cubicBezTo>
                      <a:pt x="15" y="17"/>
                      <a:pt x="16" y="0"/>
                      <a:pt x="23" y="16"/>
                    </a:cubicBezTo>
                    <a:cubicBezTo>
                      <a:pt x="41" y="58"/>
                      <a:pt x="0" y="82"/>
                      <a:pt x="0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4" name="Freeform 118"/>
              <p:cNvSpPr>
                <a:spLocks noChangeAspect="1"/>
              </p:cNvSpPr>
              <p:nvPr/>
            </p:nvSpPr>
            <p:spPr bwMode="auto">
              <a:xfrm>
                <a:off x="2745952" y="3452867"/>
                <a:ext cx="303660" cy="256667"/>
              </a:xfrm>
              <a:custGeom>
                <a:avLst/>
                <a:gdLst>
                  <a:gd name="T0" fmla="*/ 0 w 74"/>
                  <a:gd name="T1" fmla="*/ 30 h 63"/>
                  <a:gd name="T2" fmla="*/ 17 w 74"/>
                  <a:gd name="T3" fmla="*/ 14 h 63"/>
                  <a:gd name="T4" fmla="*/ 35 w 74"/>
                  <a:gd name="T5" fmla="*/ 0 h 63"/>
                  <a:gd name="T6" fmla="*/ 42 w 74"/>
                  <a:gd name="T7" fmla="*/ 26 h 63"/>
                  <a:gd name="T8" fmla="*/ 56 w 74"/>
                  <a:gd name="T9" fmla="*/ 41 h 63"/>
                  <a:gd name="T10" fmla="*/ 74 w 74"/>
                  <a:gd name="T11" fmla="*/ 44 h 63"/>
                  <a:gd name="T12" fmla="*/ 21 w 74"/>
                  <a:gd name="T13" fmla="*/ 63 h 63"/>
                  <a:gd name="T14" fmla="*/ 0 w 74"/>
                  <a:gd name="T15" fmla="*/ 3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63">
                    <a:moveTo>
                      <a:pt x="0" y="30"/>
                    </a:moveTo>
                    <a:cubicBezTo>
                      <a:pt x="15" y="27"/>
                      <a:pt x="17" y="14"/>
                      <a:pt x="17" y="14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41" y="16"/>
                      <a:pt x="42" y="26"/>
                    </a:cubicBezTo>
                    <a:cubicBezTo>
                      <a:pt x="43" y="35"/>
                      <a:pt x="52" y="40"/>
                      <a:pt x="56" y="41"/>
                    </a:cubicBezTo>
                    <a:cubicBezTo>
                      <a:pt x="65" y="43"/>
                      <a:pt x="74" y="44"/>
                      <a:pt x="74" y="44"/>
                    </a:cubicBezTo>
                    <a:cubicBezTo>
                      <a:pt x="74" y="44"/>
                      <a:pt x="40" y="49"/>
                      <a:pt x="21" y="63"/>
                    </a:cubicBezTo>
                    <a:cubicBezTo>
                      <a:pt x="6" y="58"/>
                      <a:pt x="5" y="37"/>
                      <a:pt x="0" y="30"/>
                    </a:cubicBezTo>
                    <a:close/>
                  </a:path>
                </a:pathLst>
              </a:custGeom>
              <a:gradFill flip="none" rotWithShape="1">
                <a:gsLst>
                  <a:gs pos="1000">
                    <a:srgbClr val="C3F3F6"/>
                  </a:gs>
                  <a:gs pos="100000">
                    <a:srgbClr val="4FB1CF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5" name="Freeform 119"/>
              <p:cNvSpPr>
                <a:spLocks noChangeAspect="1"/>
              </p:cNvSpPr>
              <p:nvPr/>
            </p:nvSpPr>
            <p:spPr bwMode="auto">
              <a:xfrm>
                <a:off x="2861632" y="3308267"/>
                <a:ext cx="242206" cy="325351"/>
              </a:xfrm>
              <a:custGeom>
                <a:avLst/>
                <a:gdLst>
                  <a:gd name="T0" fmla="*/ 42 w 59"/>
                  <a:gd name="T1" fmla="*/ 79 h 79"/>
                  <a:gd name="T2" fmla="*/ 23 w 59"/>
                  <a:gd name="T3" fmla="*/ 76 h 79"/>
                  <a:gd name="T4" fmla="*/ 13 w 59"/>
                  <a:gd name="T5" fmla="*/ 66 h 79"/>
                  <a:gd name="T6" fmla="*/ 10 w 59"/>
                  <a:gd name="T7" fmla="*/ 49 h 79"/>
                  <a:gd name="T8" fmla="*/ 4 w 59"/>
                  <a:gd name="T9" fmla="*/ 43 h 79"/>
                  <a:gd name="T10" fmla="*/ 8 w 59"/>
                  <a:gd name="T11" fmla="*/ 32 h 79"/>
                  <a:gd name="T12" fmla="*/ 14 w 59"/>
                  <a:gd name="T13" fmla="*/ 2 h 79"/>
                  <a:gd name="T14" fmla="*/ 30 w 59"/>
                  <a:gd name="T15" fmla="*/ 0 h 79"/>
                  <a:gd name="T16" fmla="*/ 45 w 59"/>
                  <a:gd name="T17" fmla="*/ 13 h 79"/>
                  <a:gd name="T18" fmla="*/ 59 w 59"/>
                  <a:gd name="T19" fmla="*/ 46 h 79"/>
                  <a:gd name="T20" fmla="*/ 56 w 59"/>
                  <a:gd name="T21" fmla="*/ 47 h 79"/>
                  <a:gd name="T22" fmla="*/ 52 w 59"/>
                  <a:gd name="T23" fmla="*/ 49 h 79"/>
                  <a:gd name="T24" fmla="*/ 47 w 59"/>
                  <a:gd name="T25" fmla="*/ 78 h 79"/>
                  <a:gd name="T26" fmla="*/ 42 w 59"/>
                  <a:gd name="T2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9" h="79">
                    <a:moveTo>
                      <a:pt x="42" y="79"/>
                    </a:moveTo>
                    <a:cubicBezTo>
                      <a:pt x="37" y="78"/>
                      <a:pt x="30" y="78"/>
                      <a:pt x="23" y="76"/>
                    </a:cubicBezTo>
                    <a:cubicBezTo>
                      <a:pt x="13" y="74"/>
                      <a:pt x="13" y="66"/>
                      <a:pt x="13" y="66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0" y="49"/>
                      <a:pt x="6" y="47"/>
                      <a:pt x="4" y="43"/>
                    </a:cubicBezTo>
                    <a:cubicBezTo>
                      <a:pt x="3" y="41"/>
                      <a:pt x="0" y="34"/>
                      <a:pt x="8" y="32"/>
                    </a:cubicBezTo>
                    <a:cubicBezTo>
                      <a:pt x="20" y="29"/>
                      <a:pt x="14" y="2"/>
                      <a:pt x="14" y="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59" y="46"/>
                      <a:pt x="59" y="46"/>
                      <a:pt x="59" y="46"/>
                    </a:cubicBezTo>
                    <a:cubicBezTo>
                      <a:pt x="59" y="46"/>
                      <a:pt x="58" y="47"/>
                      <a:pt x="56" y="47"/>
                    </a:cubicBezTo>
                    <a:cubicBezTo>
                      <a:pt x="53" y="47"/>
                      <a:pt x="52" y="49"/>
                      <a:pt x="52" y="49"/>
                    </a:cubicBezTo>
                    <a:cubicBezTo>
                      <a:pt x="52" y="49"/>
                      <a:pt x="47" y="77"/>
                      <a:pt x="47" y="78"/>
                    </a:cubicBezTo>
                    <a:cubicBezTo>
                      <a:pt x="47" y="79"/>
                      <a:pt x="45" y="79"/>
                      <a:pt x="42" y="79"/>
                    </a:cubicBezTo>
                    <a:close/>
                  </a:path>
                </a:pathLst>
              </a:custGeom>
              <a:solidFill>
                <a:srgbClr val="E9F6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6" name="Freeform 120"/>
              <p:cNvSpPr>
                <a:spLocks noChangeAspect="1"/>
              </p:cNvSpPr>
              <p:nvPr/>
            </p:nvSpPr>
            <p:spPr bwMode="auto">
              <a:xfrm>
                <a:off x="2756796" y="3279347"/>
                <a:ext cx="289200" cy="231360"/>
              </a:xfrm>
              <a:custGeom>
                <a:avLst/>
                <a:gdLst>
                  <a:gd name="T0" fmla="*/ 4 w 70"/>
                  <a:gd name="T1" fmla="*/ 25 h 56"/>
                  <a:gd name="T2" fmla="*/ 7 w 70"/>
                  <a:gd name="T3" fmla="*/ 20 h 56"/>
                  <a:gd name="T4" fmla="*/ 36 w 70"/>
                  <a:gd name="T5" fmla="*/ 2 h 56"/>
                  <a:gd name="T6" fmla="*/ 70 w 70"/>
                  <a:gd name="T7" fmla="*/ 21 h 56"/>
                  <a:gd name="T8" fmla="*/ 49 w 70"/>
                  <a:gd name="T9" fmla="*/ 29 h 56"/>
                  <a:gd name="T10" fmla="*/ 38 w 70"/>
                  <a:gd name="T11" fmla="*/ 40 h 56"/>
                  <a:gd name="T12" fmla="*/ 28 w 70"/>
                  <a:gd name="T13" fmla="*/ 47 h 56"/>
                  <a:gd name="T14" fmla="*/ 14 w 70"/>
                  <a:gd name="T15" fmla="*/ 56 h 56"/>
                  <a:gd name="T16" fmla="*/ 4 w 70"/>
                  <a:gd name="T17" fmla="*/ 2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56">
                    <a:moveTo>
                      <a:pt x="4" y="25"/>
                    </a:moveTo>
                    <a:cubicBezTo>
                      <a:pt x="7" y="20"/>
                      <a:pt x="7" y="20"/>
                      <a:pt x="7" y="20"/>
                    </a:cubicBezTo>
                    <a:cubicBezTo>
                      <a:pt x="7" y="20"/>
                      <a:pt x="11" y="5"/>
                      <a:pt x="36" y="2"/>
                    </a:cubicBezTo>
                    <a:cubicBezTo>
                      <a:pt x="64" y="0"/>
                      <a:pt x="70" y="21"/>
                      <a:pt x="70" y="21"/>
                    </a:cubicBezTo>
                    <a:cubicBezTo>
                      <a:pt x="70" y="21"/>
                      <a:pt x="50" y="16"/>
                      <a:pt x="49" y="29"/>
                    </a:cubicBezTo>
                    <a:cubicBezTo>
                      <a:pt x="47" y="42"/>
                      <a:pt x="39" y="40"/>
                      <a:pt x="38" y="40"/>
                    </a:cubicBezTo>
                    <a:cubicBezTo>
                      <a:pt x="36" y="40"/>
                      <a:pt x="30" y="40"/>
                      <a:pt x="28" y="47"/>
                    </a:cubicBezTo>
                    <a:cubicBezTo>
                      <a:pt x="27" y="55"/>
                      <a:pt x="18" y="56"/>
                      <a:pt x="14" y="56"/>
                    </a:cubicBezTo>
                    <a:cubicBezTo>
                      <a:pt x="0" y="37"/>
                      <a:pt x="4" y="25"/>
                      <a:pt x="4" y="25"/>
                    </a:cubicBezTo>
                    <a:close/>
                  </a:path>
                </a:pathLst>
              </a:custGeom>
              <a:solidFill>
                <a:srgbClr val="5B47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7" name="Freeform 121"/>
              <p:cNvSpPr>
                <a:spLocks noChangeAspect="1"/>
              </p:cNvSpPr>
              <p:nvPr/>
            </p:nvSpPr>
            <p:spPr bwMode="auto">
              <a:xfrm>
                <a:off x="3009846" y="3431177"/>
                <a:ext cx="46996" cy="25306"/>
              </a:xfrm>
              <a:custGeom>
                <a:avLst/>
                <a:gdLst>
                  <a:gd name="T0" fmla="*/ 11 w 12"/>
                  <a:gd name="T1" fmla="*/ 4 h 6"/>
                  <a:gd name="T2" fmla="*/ 8 w 12"/>
                  <a:gd name="T3" fmla="*/ 6 h 6"/>
                  <a:gd name="T4" fmla="*/ 1 w 12"/>
                  <a:gd name="T5" fmla="*/ 5 h 6"/>
                  <a:gd name="T6" fmla="*/ 10 w 12"/>
                  <a:gd name="T7" fmla="*/ 1 h 6"/>
                  <a:gd name="T8" fmla="*/ 11 w 12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1" y="4"/>
                    </a:moveTo>
                    <a:cubicBezTo>
                      <a:pt x="11" y="6"/>
                      <a:pt x="10" y="6"/>
                      <a:pt x="8" y="6"/>
                    </a:cubicBezTo>
                    <a:cubicBezTo>
                      <a:pt x="6" y="6"/>
                      <a:pt x="3" y="5"/>
                      <a:pt x="1" y="5"/>
                    </a:cubicBezTo>
                    <a:cubicBezTo>
                      <a:pt x="0" y="5"/>
                      <a:pt x="4" y="3"/>
                      <a:pt x="10" y="1"/>
                    </a:cubicBezTo>
                    <a:cubicBezTo>
                      <a:pt x="12" y="0"/>
                      <a:pt x="11" y="2"/>
                      <a:pt x="11" y="4"/>
                    </a:cubicBezTo>
                    <a:close/>
                  </a:path>
                </a:pathLst>
              </a:custGeom>
              <a:solidFill>
                <a:srgbClr val="002B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8" name="Freeform 122"/>
              <p:cNvSpPr>
                <a:spLocks noChangeAspect="1"/>
              </p:cNvSpPr>
              <p:nvPr/>
            </p:nvSpPr>
            <p:spPr bwMode="auto">
              <a:xfrm>
                <a:off x="2203702" y="3311883"/>
                <a:ext cx="574786" cy="184366"/>
              </a:xfrm>
              <a:custGeom>
                <a:avLst/>
                <a:gdLst>
                  <a:gd name="T0" fmla="*/ 140 w 140"/>
                  <a:gd name="T1" fmla="*/ 12 h 45"/>
                  <a:gd name="T2" fmla="*/ 118 w 140"/>
                  <a:gd name="T3" fmla="*/ 0 h 45"/>
                  <a:gd name="T4" fmla="*/ 82 w 140"/>
                  <a:gd name="T5" fmla="*/ 15 h 45"/>
                  <a:gd name="T6" fmla="*/ 33 w 140"/>
                  <a:gd name="T7" fmla="*/ 6 h 45"/>
                  <a:gd name="T8" fmla="*/ 0 w 140"/>
                  <a:gd name="T9" fmla="*/ 25 h 45"/>
                  <a:gd name="T10" fmla="*/ 31 w 140"/>
                  <a:gd name="T11" fmla="*/ 44 h 45"/>
                  <a:gd name="T12" fmla="*/ 65 w 140"/>
                  <a:gd name="T13" fmla="*/ 40 h 45"/>
                  <a:gd name="T14" fmla="*/ 101 w 140"/>
                  <a:gd name="T15" fmla="*/ 30 h 45"/>
                  <a:gd name="T16" fmla="*/ 120 w 140"/>
                  <a:gd name="T17" fmla="*/ 16 h 45"/>
                  <a:gd name="T18" fmla="*/ 138 w 140"/>
                  <a:gd name="T19" fmla="*/ 18 h 45"/>
                  <a:gd name="T20" fmla="*/ 140 w 140"/>
                  <a:gd name="T21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0" h="45">
                    <a:moveTo>
                      <a:pt x="140" y="12"/>
                    </a:moveTo>
                    <a:cubicBezTo>
                      <a:pt x="140" y="12"/>
                      <a:pt x="133" y="0"/>
                      <a:pt x="118" y="0"/>
                    </a:cubicBezTo>
                    <a:cubicBezTo>
                      <a:pt x="103" y="0"/>
                      <a:pt x="100" y="9"/>
                      <a:pt x="82" y="15"/>
                    </a:cubicBezTo>
                    <a:cubicBezTo>
                      <a:pt x="63" y="21"/>
                      <a:pt x="51" y="6"/>
                      <a:pt x="33" y="6"/>
                    </a:cubicBezTo>
                    <a:cubicBezTo>
                      <a:pt x="15" y="6"/>
                      <a:pt x="0" y="25"/>
                      <a:pt x="0" y="25"/>
                    </a:cubicBezTo>
                    <a:cubicBezTo>
                      <a:pt x="0" y="25"/>
                      <a:pt x="19" y="45"/>
                      <a:pt x="31" y="44"/>
                    </a:cubicBezTo>
                    <a:cubicBezTo>
                      <a:pt x="38" y="43"/>
                      <a:pt x="48" y="36"/>
                      <a:pt x="65" y="40"/>
                    </a:cubicBezTo>
                    <a:cubicBezTo>
                      <a:pt x="82" y="45"/>
                      <a:pt x="92" y="39"/>
                      <a:pt x="101" y="30"/>
                    </a:cubicBezTo>
                    <a:cubicBezTo>
                      <a:pt x="106" y="25"/>
                      <a:pt x="113" y="17"/>
                      <a:pt x="120" y="16"/>
                    </a:cubicBezTo>
                    <a:cubicBezTo>
                      <a:pt x="127" y="16"/>
                      <a:pt x="138" y="18"/>
                      <a:pt x="138" y="18"/>
                    </a:cubicBezTo>
                    <a:lnTo>
                      <a:pt x="140" y="12"/>
                    </a:lnTo>
                    <a:close/>
                  </a:path>
                </a:pathLst>
              </a:custGeom>
              <a:solidFill>
                <a:srgbClr val="5B47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9" name="Freeform 123"/>
              <p:cNvSpPr>
                <a:spLocks noChangeAspect="1"/>
              </p:cNvSpPr>
              <p:nvPr/>
            </p:nvSpPr>
            <p:spPr bwMode="auto">
              <a:xfrm>
                <a:off x="2767642" y="3355263"/>
                <a:ext cx="21690" cy="39766"/>
              </a:xfrm>
              <a:custGeom>
                <a:avLst/>
                <a:gdLst>
                  <a:gd name="T0" fmla="*/ 5 w 6"/>
                  <a:gd name="T1" fmla="*/ 8 h 10"/>
                  <a:gd name="T2" fmla="*/ 2 w 6"/>
                  <a:gd name="T3" fmla="*/ 10 h 10"/>
                  <a:gd name="T4" fmla="*/ 2 w 6"/>
                  <a:gd name="T5" fmla="*/ 10 h 10"/>
                  <a:gd name="T6" fmla="*/ 0 w 6"/>
                  <a:gd name="T7" fmla="*/ 7 h 10"/>
                  <a:gd name="T8" fmla="*/ 1 w 6"/>
                  <a:gd name="T9" fmla="*/ 2 h 10"/>
                  <a:gd name="T10" fmla="*/ 4 w 6"/>
                  <a:gd name="T11" fmla="*/ 0 h 10"/>
                  <a:gd name="T12" fmla="*/ 4 w 6"/>
                  <a:gd name="T13" fmla="*/ 0 h 10"/>
                  <a:gd name="T14" fmla="*/ 6 w 6"/>
                  <a:gd name="T15" fmla="*/ 3 h 10"/>
                  <a:gd name="T16" fmla="*/ 5 w 6"/>
                  <a:gd name="T1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0">
                    <a:moveTo>
                      <a:pt x="5" y="8"/>
                    </a:moveTo>
                    <a:cubicBezTo>
                      <a:pt x="4" y="10"/>
                      <a:pt x="3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6" y="2"/>
                      <a:pt x="6" y="3"/>
                    </a:cubicBez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0" name="Freeform 124"/>
              <p:cNvSpPr>
                <a:spLocks noChangeAspect="1"/>
              </p:cNvSpPr>
              <p:nvPr/>
            </p:nvSpPr>
            <p:spPr bwMode="auto">
              <a:xfrm>
                <a:off x="2709802" y="3568547"/>
                <a:ext cx="101220" cy="368731"/>
              </a:xfrm>
              <a:custGeom>
                <a:avLst/>
                <a:gdLst>
                  <a:gd name="T0" fmla="*/ 14 w 25"/>
                  <a:gd name="T1" fmla="*/ 0 h 90"/>
                  <a:gd name="T2" fmla="*/ 23 w 25"/>
                  <a:gd name="T3" fmla="*/ 44 h 90"/>
                  <a:gd name="T4" fmla="*/ 0 w 25"/>
                  <a:gd name="T5" fmla="*/ 90 h 90"/>
                  <a:gd name="T6" fmla="*/ 8 w 25"/>
                  <a:gd name="T7" fmla="*/ 44 h 90"/>
                  <a:gd name="T8" fmla="*/ 18 w 25"/>
                  <a:gd name="T9" fmla="*/ 40 h 90"/>
                  <a:gd name="T10" fmla="*/ 8 w 25"/>
                  <a:gd name="T11" fmla="*/ 33 h 90"/>
                  <a:gd name="T12" fmla="*/ 9 w 25"/>
                  <a:gd name="T13" fmla="*/ 2 h 90"/>
                  <a:gd name="T14" fmla="*/ 14 w 25"/>
                  <a:gd name="T15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90">
                    <a:moveTo>
                      <a:pt x="14" y="0"/>
                    </a:moveTo>
                    <a:cubicBezTo>
                      <a:pt x="14" y="0"/>
                      <a:pt x="25" y="17"/>
                      <a:pt x="23" y="44"/>
                    </a:cubicBezTo>
                    <a:cubicBezTo>
                      <a:pt x="21" y="72"/>
                      <a:pt x="5" y="85"/>
                      <a:pt x="0" y="90"/>
                    </a:cubicBezTo>
                    <a:cubicBezTo>
                      <a:pt x="9" y="60"/>
                      <a:pt x="8" y="44"/>
                      <a:pt x="8" y="44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9" y="2"/>
                      <a:pt x="9" y="2"/>
                      <a:pt x="9" y="2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1" name="Freeform 125"/>
              <p:cNvSpPr>
                <a:spLocks noChangeAspect="1"/>
              </p:cNvSpPr>
              <p:nvPr/>
            </p:nvSpPr>
            <p:spPr bwMode="auto">
              <a:xfrm>
                <a:off x="3776226" y="3568547"/>
                <a:ext cx="169906" cy="195210"/>
              </a:xfrm>
              <a:custGeom>
                <a:avLst/>
                <a:gdLst>
                  <a:gd name="T0" fmla="*/ 11 w 41"/>
                  <a:gd name="T1" fmla="*/ 0 h 48"/>
                  <a:gd name="T2" fmla="*/ 17 w 41"/>
                  <a:gd name="T3" fmla="*/ 8 h 48"/>
                  <a:gd name="T4" fmla="*/ 17 w 41"/>
                  <a:gd name="T5" fmla="*/ 10 h 48"/>
                  <a:gd name="T6" fmla="*/ 22 w 41"/>
                  <a:gd name="T7" fmla="*/ 5 h 48"/>
                  <a:gd name="T8" fmla="*/ 26 w 41"/>
                  <a:gd name="T9" fmla="*/ 4 h 48"/>
                  <a:gd name="T10" fmla="*/ 34 w 41"/>
                  <a:gd name="T11" fmla="*/ 7 h 48"/>
                  <a:gd name="T12" fmla="*/ 41 w 41"/>
                  <a:gd name="T13" fmla="*/ 13 h 48"/>
                  <a:gd name="T14" fmla="*/ 39 w 41"/>
                  <a:gd name="T15" fmla="*/ 26 h 48"/>
                  <a:gd name="T16" fmla="*/ 33 w 41"/>
                  <a:gd name="T17" fmla="*/ 34 h 48"/>
                  <a:gd name="T18" fmla="*/ 29 w 41"/>
                  <a:gd name="T19" fmla="*/ 33 h 48"/>
                  <a:gd name="T20" fmla="*/ 26 w 41"/>
                  <a:gd name="T21" fmla="*/ 32 h 48"/>
                  <a:gd name="T22" fmla="*/ 23 w 41"/>
                  <a:gd name="T23" fmla="*/ 37 h 48"/>
                  <a:gd name="T24" fmla="*/ 18 w 41"/>
                  <a:gd name="T25" fmla="*/ 41 h 48"/>
                  <a:gd name="T26" fmla="*/ 11 w 41"/>
                  <a:gd name="T27" fmla="*/ 48 h 48"/>
                  <a:gd name="T28" fmla="*/ 0 w 41"/>
                  <a:gd name="T29" fmla="*/ 34 h 48"/>
                  <a:gd name="T30" fmla="*/ 5 w 41"/>
                  <a:gd name="T31" fmla="*/ 28 h 48"/>
                  <a:gd name="T32" fmla="*/ 5 w 41"/>
                  <a:gd name="T33" fmla="*/ 21 h 48"/>
                  <a:gd name="T34" fmla="*/ 11 w 41"/>
                  <a:gd name="T35" fmla="*/ 9 h 48"/>
                  <a:gd name="T36" fmla="*/ 11 w 41"/>
                  <a:gd name="T3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1" h="48">
                    <a:moveTo>
                      <a:pt x="11" y="0"/>
                    </a:moveTo>
                    <a:cubicBezTo>
                      <a:pt x="13" y="0"/>
                      <a:pt x="16" y="1"/>
                      <a:pt x="17" y="8"/>
                    </a:cubicBezTo>
                    <a:cubicBezTo>
                      <a:pt x="17" y="9"/>
                      <a:pt x="17" y="9"/>
                      <a:pt x="17" y="10"/>
                    </a:cubicBezTo>
                    <a:cubicBezTo>
                      <a:pt x="19" y="8"/>
                      <a:pt x="21" y="6"/>
                      <a:pt x="22" y="5"/>
                    </a:cubicBezTo>
                    <a:cubicBezTo>
                      <a:pt x="22" y="4"/>
                      <a:pt x="23" y="4"/>
                      <a:pt x="26" y="4"/>
                    </a:cubicBezTo>
                    <a:cubicBezTo>
                      <a:pt x="28" y="5"/>
                      <a:pt x="31" y="6"/>
                      <a:pt x="34" y="7"/>
                    </a:cubicBezTo>
                    <a:cubicBezTo>
                      <a:pt x="38" y="8"/>
                      <a:pt x="41" y="8"/>
                      <a:pt x="41" y="13"/>
                    </a:cubicBezTo>
                    <a:cubicBezTo>
                      <a:pt x="41" y="17"/>
                      <a:pt x="41" y="23"/>
                      <a:pt x="39" y="26"/>
                    </a:cubicBezTo>
                    <a:cubicBezTo>
                      <a:pt x="37" y="31"/>
                      <a:pt x="34" y="33"/>
                      <a:pt x="33" y="34"/>
                    </a:cubicBezTo>
                    <a:cubicBezTo>
                      <a:pt x="30" y="35"/>
                      <a:pt x="29" y="33"/>
                      <a:pt x="29" y="33"/>
                    </a:cubicBezTo>
                    <a:cubicBezTo>
                      <a:pt x="29" y="33"/>
                      <a:pt x="26" y="34"/>
                      <a:pt x="26" y="32"/>
                    </a:cubicBezTo>
                    <a:cubicBezTo>
                      <a:pt x="25" y="34"/>
                      <a:pt x="25" y="36"/>
                      <a:pt x="23" y="37"/>
                    </a:cubicBezTo>
                    <a:cubicBezTo>
                      <a:pt x="20" y="41"/>
                      <a:pt x="18" y="41"/>
                      <a:pt x="18" y="41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6"/>
                      <a:pt x="5" y="23"/>
                      <a:pt x="5" y="21"/>
                    </a:cubicBezTo>
                    <a:cubicBezTo>
                      <a:pt x="6" y="19"/>
                      <a:pt x="11" y="13"/>
                      <a:pt x="11" y="9"/>
                    </a:cubicBezTo>
                    <a:cubicBezTo>
                      <a:pt x="11" y="4"/>
                      <a:pt x="9" y="0"/>
                      <a:pt x="11" y="0"/>
                    </a:cubicBezTo>
                    <a:close/>
                  </a:path>
                </a:pathLst>
              </a:custGeom>
              <a:solidFill>
                <a:srgbClr val="E9F6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2" name="Freeform 126"/>
              <p:cNvSpPr>
                <a:spLocks noChangeAspect="1"/>
              </p:cNvSpPr>
              <p:nvPr/>
            </p:nvSpPr>
            <p:spPr bwMode="auto">
              <a:xfrm>
                <a:off x="1148122" y="3684228"/>
                <a:ext cx="115680" cy="202440"/>
              </a:xfrm>
              <a:custGeom>
                <a:avLst/>
                <a:gdLst>
                  <a:gd name="T0" fmla="*/ 0 w 28"/>
                  <a:gd name="T1" fmla="*/ 1 h 49"/>
                  <a:gd name="T2" fmla="*/ 10 w 28"/>
                  <a:gd name="T3" fmla="*/ 0 h 49"/>
                  <a:gd name="T4" fmla="*/ 11 w 28"/>
                  <a:gd name="T5" fmla="*/ 0 h 49"/>
                  <a:gd name="T6" fmla="*/ 25 w 28"/>
                  <a:gd name="T7" fmla="*/ 22 h 49"/>
                  <a:gd name="T8" fmla="*/ 20 w 28"/>
                  <a:gd name="T9" fmla="*/ 46 h 49"/>
                  <a:gd name="T10" fmla="*/ 19 w 28"/>
                  <a:gd name="T11" fmla="*/ 47 h 49"/>
                  <a:gd name="T12" fmla="*/ 7 w 28"/>
                  <a:gd name="T13" fmla="*/ 49 h 49"/>
                  <a:gd name="T14" fmla="*/ 6 w 28"/>
                  <a:gd name="T15" fmla="*/ 41 h 49"/>
                  <a:gd name="T16" fmla="*/ 15 w 28"/>
                  <a:gd name="T17" fmla="*/ 40 h 49"/>
                  <a:gd name="T18" fmla="*/ 18 w 28"/>
                  <a:gd name="T19" fmla="*/ 23 h 49"/>
                  <a:gd name="T20" fmla="*/ 9 w 28"/>
                  <a:gd name="T21" fmla="*/ 7 h 49"/>
                  <a:gd name="T22" fmla="*/ 1 w 28"/>
                  <a:gd name="T23" fmla="*/ 8 h 49"/>
                  <a:gd name="T24" fmla="*/ 0 w 28"/>
                  <a:gd name="T25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49">
                    <a:moveTo>
                      <a:pt x="0" y="1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23" y="6"/>
                      <a:pt x="25" y="22"/>
                    </a:cubicBezTo>
                    <a:cubicBezTo>
                      <a:pt x="28" y="39"/>
                      <a:pt x="20" y="46"/>
                      <a:pt x="20" y="46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6" y="38"/>
                      <a:pt x="19" y="33"/>
                      <a:pt x="18" y="23"/>
                    </a:cubicBezTo>
                    <a:cubicBezTo>
                      <a:pt x="17" y="13"/>
                      <a:pt x="11" y="9"/>
                      <a:pt x="9" y="7"/>
                    </a:cubicBezTo>
                    <a:cubicBezTo>
                      <a:pt x="1" y="8"/>
                      <a:pt x="1" y="8"/>
                      <a:pt x="1" y="8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2B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3" name="Freeform 127"/>
              <p:cNvSpPr>
                <a:spLocks noChangeAspect="1"/>
              </p:cNvSpPr>
              <p:nvPr/>
            </p:nvSpPr>
            <p:spPr bwMode="auto">
              <a:xfrm>
                <a:off x="1173426" y="3702304"/>
                <a:ext cx="159060" cy="159060"/>
              </a:xfrm>
              <a:custGeom>
                <a:avLst/>
                <a:gdLst>
                  <a:gd name="T0" fmla="*/ 39 w 39"/>
                  <a:gd name="T1" fmla="*/ 13 h 39"/>
                  <a:gd name="T2" fmla="*/ 37 w 39"/>
                  <a:gd name="T3" fmla="*/ 14 h 39"/>
                  <a:gd name="T4" fmla="*/ 34 w 39"/>
                  <a:gd name="T5" fmla="*/ 17 h 39"/>
                  <a:gd name="T6" fmla="*/ 22 w 39"/>
                  <a:gd name="T7" fmla="*/ 39 h 39"/>
                  <a:gd name="T8" fmla="*/ 20 w 39"/>
                  <a:gd name="T9" fmla="*/ 25 h 39"/>
                  <a:gd name="T10" fmla="*/ 17 w 39"/>
                  <a:gd name="T11" fmla="*/ 25 h 39"/>
                  <a:gd name="T12" fmla="*/ 12 w 39"/>
                  <a:gd name="T13" fmla="*/ 27 h 39"/>
                  <a:gd name="T14" fmla="*/ 11 w 39"/>
                  <a:gd name="T15" fmla="*/ 32 h 39"/>
                  <a:gd name="T16" fmla="*/ 6 w 39"/>
                  <a:gd name="T17" fmla="*/ 33 h 39"/>
                  <a:gd name="T18" fmla="*/ 2 w 39"/>
                  <a:gd name="T19" fmla="*/ 29 h 39"/>
                  <a:gd name="T20" fmla="*/ 0 w 39"/>
                  <a:gd name="T21" fmla="*/ 23 h 39"/>
                  <a:gd name="T22" fmla="*/ 1 w 39"/>
                  <a:gd name="T23" fmla="*/ 17 h 39"/>
                  <a:gd name="T24" fmla="*/ 5 w 39"/>
                  <a:gd name="T25" fmla="*/ 11 h 39"/>
                  <a:gd name="T26" fmla="*/ 17 w 39"/>
                  <a:gd name="T27" fmla="*/ 5 h 39"/>
                  <a:gd name="T28" fmla="*/ 29 w 39"/>
                  <a:gd name="T29" fmla="*/ 3 h 39"/>
                  <a:gd name="T30" fmla="*/ 36 w 39"/>
                  <a:gd name="T31" fmla="*/ 0 h 39"/>
                  <a:gd name="T32" fmla="*/ 39 w 39"/>
                  <a:gd name="T33" fmla="*/ 1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39">
                    <a:moveTo>
                      <a:pt x="39" y="13"/>
                    </a:move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4"/>
                      <a:pt x="35" y="15"/>
                      <a:pt x="34" y="17"/>
                    </a:cubicBezTo>
                    <a:cubicBezTo>
                      <a:pt x="33" y="21"/>
                      <a:pt x="24" y="27"/>
                      <a:pt x="22" y="39"/>
                    </a:cubicBezTo>
                    <a:cubicBezTo>
                      <a:pt x="17" y="37"/>
                      <a:pt x="19" y="31"/>
                      <a:pt x="20" y="25"/>
                    </a:cubicBezTo>
                    <a:cubicBezTo>
                      <a:pt x="19" y="25"/>
                      <a:pt x="18" y="24"/>
                      <a:pt x="17" y="25"/>
                    </a:cubicBezTo>
                    <a:cubicBezTo>
                      <a:pt x="15" y="26"/>
                      <a:pt x="14" y="26"/>
                      <a:pt x="12" y="27"/>
                    </a:cubicBezTo>
                    <a:cubicBezTo>
                      <a:pt x="12" y="31"/>
                      <a:pt x="11" y="32"/>
                      <a:pt x="11" y="32"/>
                    </a:cubicBezTo>
                    <a:cubicBezTo>
                      <a:pt x="11" y="32"/>
                      <a:pt x="9" y="33"/>
                      <a:pt x="6" y="33"/>
                    </a:cubicBezTo>
                    <a:cubicBezTo>
                      <a:pt x="5" y="33"/>
                      <a:pt x="1" y="33"/>
                      <a:pt x="2" y="29"/>
                    </a:cubicBezTo>
                    <a:cubicBezTo>
                      <a:pt x="3" y="25"/>
                      <a:pt x="1" y="25"/>
                      <a:pt x="0" y="23"/>
                    </a:cubicBezTo>
                    <a:cubicBezTo>
                      <a:pt x="0" y="21"/>
                      <a:pt x="2" y="19"/>
                      <a:pt x="1" y="17"/>
                    </a:cubicBezTo>
                    <a:cubicBezTo>
                      <a:pt x="0" y="14"/>
                      <a:pt x="2" y="12"/>
                      <a:pt x="5" y="11"/>
                    </a:cubicBezTo>
                    <a:cubicBezTo>
                      <a:pt x="7" y="9"/>
                      <a:pt x="14" y="6"/>
                      <a:pt x="17" y="5"/>
                    </a:cubicBezTo>
                    <a:cubicBezTo>
                      <a:pt x="23" y="3"/>
                      <a:pt x="29" y="3"/>
                      <a:pt x="29" y="3"/>
                    </a:cubicBezTo>
                    <a:cubicBezTo>
                      <a:pt x="36" y="0"/>
                      <a:pt x="36" y="0"/>
                      <a:pt x="36" y="0"/>
                    </a:cubicBezTo>
                    <a:lnTo>
                      <a:pt x="39" y="13"/>
                    </a:lnTo>
                    <a:close/>
                  </a:path>
                </a:pathLst>
              </a:custGeom>
              <a:solidFill>
                <a:srgbClr val="E9F6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4" name="Freeform 128"/>
              <p:cNvSpPr>
                <a:spLocks noChangeAspect="1"/>
              </p:cNvSpPr>
              <p:nvPr/>
            </p:nvSpPr>
            <p:spPr bwMode="auto">
              <a:xfrm>
                <a:off x="670942" y="3525167"/>
                <a:ext cx="307276" cy="614551"/>
              </a:xfrm>
              <a:custGeom>
                <a:avLst/>
                <a:gdLst>
                  <a:gd name="T0" fmla="*/ 24 w 85"/>
                  <a:gd name="T1" fmla="*/ 170 h 170"/>
                  <a:gd name="T2" fmla="*/ 0 w 85"/>
                  <a:gd name="T3" fmla="*/ 8 h 170"/>
                  <a:gd name="T4" fmla="*/ 61 w 85"/>
                  <a:gd name="T5" fmla="*/ 0 h 170"/>
                  <a:gd name="T6" fmla="*/ 66 w 85"/>
                  <a:gd name="T7" fmla="*/ 83 h 170"/>
                  <a:gd name="T8" fmla="*/ 85 w 85"/>
                  <a:gd name="T9" fmla="*/ 162 h 170"/>
                  <a:gd name="T10" fmla="*/ 24 w 85"/>
                  <a:gd name="T11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70">
                    <a:moveTo>
                      <a:pt x="24" y="170"/>
                    </a:moveTo>
                    <a:lnTo>
                      <a:pt x="0" y="8"/>
                    </a:lnTo>
                    <a:lnTo>
                      <a:pt x="61" y="0"/>
                    </a:lnTo>
                    <a:lnTo>
                      <a:pt x="66" y="83"/>
                    </a:lnTo>
                    <a:lnTo>
                      <a:pt x="85" y="162"/>
                    </a:lnTo>
                    <a:lnTo>
                      <a:pt x="24" y="170"/>
                    </a:lnTo>
                    <a:close/>
                  </a:path>
                </a:pathLst>
              </a:custGeom>
              <a:solidFill>
                <a:srgbClr val="002B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5" name="Freeform 129"/>
              <p:cNvSpPr>
                <a:spLocks noChangeAspect="1"/>
              </p:cNvSpPr>
              <p:nvPr/>
            </p:nvSpPr>
            <p:spPr bwMode="auto">
              <a:xfrm>
                <a:off x="905916" y="3492634"/>
                <a:ext cx="303660" cy="614551"/>
              </a:xfrm>
              <a:custGeom>
                <a:avLst/>
                <a:gdLst>
                  <a:gd name="T0" fmla="*/ 30 w 74"/>
                  <a:gd name="T1" fmla="*/ 149 h 150"/>
                  <a:gd name="T2" fmla="*/ 19 w 74"/>
                  <a:gd name="T3" fmla="*/ 140 h 150"/>
                  <a:gd name="T4" fmla="*/ 5 w 74"/>
                  <a:gd name="T5" fmla="*/ 81 h 150"/>
                  <a:gd name="T6" fmla="*/ 1 w 74"/>
                  <a:gd name="T7" fmla="*/ 17 h 150"/>
                  <a:gd name="T8" fmla="*/ 9 w 74"/>
                  <a:gd name="T9" fmla="*/ 5 h 150"/>
                  <a:gd name="T10" fmla="*/ 52 w 74"/>
                  <a:gd name="T11" fmla="*/ 0 h 150"/>
                  <a:gd name="T12" fmla="*/ 74 w 74"/>
                  <a:gd name="T13" fmla="*/ 144 h 150"/>
                  <a:gd name="T14" fmla="*/ 30 w 74"/>
                  <a:gd name="T15" fmla="*/ 14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150">
                    <a:moveTo>
                      <a:pt x="30" y="149"/>
                    </a:moveTo>
                    <a:cubicBezTo>
                      <a:pt x="19" y="150"/>
                      <a:pt x="19" y="140"/>
                      <a:pt x="19" y="140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0" y="6"/>
                      <a:pt x="9" y="5"/>
                    </a:cubicBezTo>
                    <a:cubicBezTo>
                      <a:pt x="18" y="4"/>
                      <a:pt x="52" y="0"/>
                      <a:pt x="52" y="0"/>
                    </a:cubicBezTo>
                    <a:cubicBezTo>
                      <a:pt x="74" y="144"/>
                      <a:pt x="74" y="144"/>
                      <a:pt x="74" y="144"/>
                    </a:cubicBezTo>
                    <a:cubicBezTo>
                      <a:pt x="74" y="144"/>
                      <a:pt x="41" y="148"/>
                      <a:pt x="30" y="149"/>
                    </a:cubicBezTo>
                    <a:close/>
                  </a:path>
                </a:pathLst>
              </a:custGeom>
              <a:solidFill>
                <a:srgbClr val="002B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6" name="Freeform 130"/>
              <p:cNvSpPr>
                <a:spLocks noChangeAspect="1"/>
              </p:cNvSpPr>
              <p:nvPr/>
            </p:nvSpPr>
            <p:spPr bwMode="auto">
              <a:xfrm>
                <a:off x="887842" y="3789064"/>
                <a:ext cx="46996" cy="68686"/>
              </a:xfrm>
              <a:custGeom>
                <a:avLst/>
                <a:gdLst>
                  <a:gd name="T0" fmla="*/ 4 w 13"/>
                  <a:gd name="T1" fmla="*/ 19 h 19"/>
                  <a:gd name="T2" fmla="*/ 0 w 13"/>
                  <a:gd name="T3" fmla="*/ 1 h 19"/>
                  <a:gd name="T4" fmla="*/ 11 w 13"/>
                  <a:gd name="T5" fmla="*/ 0 h 19"/>
                  <a:gd name="T6" fmla="*/ 13 w 13"/>
                  <a:gd name="T7" fmla="*/ 18 h 19"/>
                  <a:gd name="T8" fmla="*/ 4 w 13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9">
                    <a:moveTo>
                      <a:pt x="4" y="19"/>
                    </a:moveTo>
                    <a:lnTo>
                      <a:pt x="0" y="1"/>
                    </a:lnTo>
                    <a:lnTo>
                      <a:pt x="11" y="0"/>
                    </a:lnTo>
                    <a:lnTo>
                      <a:pt x="13" y="18"/>
                    </a:lnTo>
                    <a:lnTo>
                      <a:pt x="4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8" name="Group 118"/>
            <p:cNvGrpSpPr>
              <a:grpSpLocks noChangeAspect="1"/>
            </p:cNvGrpSpPr>
            <p:nvPr/>
          </p:nvGrpSpPr>
          <p:grpSpPr>
            <a:xfrm>
              <a:off x="3635434" y="2999535"/>
              <a:ext cx="2519814" cy="2583358"/>
              <a:chOff x="6900863" y="-2647951"/>
              <a:chExt cx="10198099" cy="10455276"/>
            </a:xfrm>
          </p:grpSpPr>
          <p:grpSp>
            <p:nvGrpSpPr>
              <p:cNvPr id="9" name="Group 143"/>
              <p:cNvGrpSpPr/>
              <p:nvPr/>
            </p:nvGrpSpPr>
            <p:grpSpPr>
              <a:xfrm>
                <a:off x="6911975" y="-2647951"/>
                <a:ext cx="10186987" cy="6696076"/>
                <a:chOff x="6911975" y="-2647951"/>
                <a:chExt cx="10186987" cy="6696076"/>
              </a:xfrm>
            </p:grpSpPr>
            <p:sp>
              <p:nvSpPr>
                <p:cNvPr id="146" name="Freeform 134"/>
                <p:cNvSpPr/>
                <p:nvPr/>
              </p:nvSpPr>
              <p:spPr bwMode="auto">
                <a:xfrm>
                  <a:off x="8815388" y="-1646238"/>
                  <a:ext cx="366712" cy="636588"/>
                </a:xfrm>
                <a:custGeom>
                  <a:avLst/>
                  <a:gdLst>
                    <a:gd name="T0" fmla="*/ 0 w 31"/>
                    <a:gd name="T1" fmla="*/ 2 h 54"/>
                    <a:gd name="T2" fmla="*/ 12 w 31"/>
                    <a:gd name="T3" fmla="*/ 0 h 54"/>
                    <a:gd name="T4" fmla="*/ 13 w 31"/>
                    <a:gd name="T5" fmla="*/ 1 h 54"/>
                    <a:gd name="T6" fmla="*/ 28 w 31"/>
                    <a:gd name="T7" fmla="*/ 25 h 54"/>
                    <a:gd name="T8" fmla="*/ 22 w 31"/>
                    <a:gd name="T9" fmla="*/ 51 h 54"/>
                    <a:gd name="T10" fmla="*/ 21 w 31"/>
                    <a:gd name="T11" fmla="*/ 52 h 54"/>
                    <a:gd name="T12" fmla="*/ 8 w 31"/>
                    <a:gd name="T13" fmla="*/ 54 h 54"/>
                    <a:gd name="T14" fmla="*/ 7 w 31"/>
                    <a:gd name="T15" fmla="*/ 46 h 54"/>
                    <a:gd name="T16" fmla="*/ 17 w 31"/>
                    <a:gd name="T17" fmla="*/ 44 h 54"/>
                    <a:gd name="T18" fmla="*/ 20 w 31"/>
                    <a:gd name="T19" fmla="*/ 26 h 54"/>
                    <a:gd name="T20" fmla="*/ 11 w 31"/>
                    <a:gd name="T21" fmla="*/ 9 h 54"/>
                    <a:gd name="T22" fmla="*/ 2 w 31"/>
                    <a:gd name="T23" fmla="*/ 10 h 54"/>
                    <a:gd name="T24" fmla="*/ 0 w 31"/>
                    <a:gd name="T25" fmla="*/ 2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1" h="54">
                      <a:moveTo>
                        <a:pt x="0" y="2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4" y="1"/>
                        <a:pt x="26" y="7"/>
                        <a:pt x="28" y="25"/>
                      </a:cubicBezTo>
                      <a:cubicBezTo>
                        <a:pt x="31" y="43"/>
                        <a:pt x="22" y="51"/>
                        <a:pt x="22" y="51"/>
                      </a:cubicBezTo>
                      <a:cubicBezTo>
                        <a:pt x="21" y="52"/>
                        <a:pt x="21" y="52"/>
                        <a:pt x="21" y="52"/>
                      </a:cubicBezTo>
                      <a:cubicBezTo>
                        <a:pt x="8" y="54"/>
                        <a:pt x="8" y="54"/>
                        <a:pt x="8" y="54"/>
                      </a:cubicBezTo>
                      <a:cubicBezTo>
                        <a:pt x="7" y="46"/>
                        <a:pt x="7" y="46"/>
                        <a:pt x="7" y="46"/>
                      </a:cubicBezTo>
                      <a:cubicBezTo>
                        <a:pt x="17" y="44"/>
                        <a:pt x="17" y="44"/>
                        <a:pt x="17" y="44"/>
                      </a:cubicBezTo>
                      <a:cubicBezTo>
                        <a:pt x="19" y="42"/>
                        <a:pt x="22" y="37"/>
                        <a:pt x="20" y="26"/>
                      </a:cubicBezTo>
                      <a:cubicBezTo>
                        <a:pt x="19" y="15"/>
                        <a:pt x="13" y="10"/>
                        <a:pt x="11" y="9"/>
                      </a:cubicBezTo>
                      <a:cubicBezTo>
                        <a:pt x="2" y="10"/>
                        <a:pt x="2" y="10"/>
                        <a:pt x="2" y="10"/>
                      </a:cubicBez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2B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 latinLnBrk="0"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7" name="Freeform 135"/>
                <p:cNvSpPr/>
                <p:nvPr/>
              </p:nvSpPr>
              <p:spPr bwMode="auto">
                <a:xfrm>
                  <a:off x="8909050" y="-1528763"/>
                  <a:ext cx="438150" cy="436563"/>
                </a:xfrm>
                <a:custGeom>
                  <a:avLst/>
                  <a:gdLst>
                    <a:gd name="T0" fmla="*/ 37 w 37"/>
                    <a:gd name="T1" fmla="*/ 12 h 37"/>
                    <a:gd name="T2" fmla="*/ 36 w 37"/>
                    <a:gd name="T3" fmla="*/ 13 h 37"/>
                    <a:gd name="T4" fmla="*/ 33 w 37"/>
                    <a:gd name="T5" fmla="*/ 16 h 37"/>
                    <a:gd name="T6" fmla="*/ 22 w 37"/>
                    <a:gd name="T7" fmla="*/ 37 h 37"/>
                    <a:gd name="T8" fmla="*/ 20 w 37"/>
                    <a:gd name="T9" fmla="*/ 23 h 37"/>
                    <a:gd name="T10" fmla="*/ 16 w 37"/>
                    <a:gd name="T11" fmla="*/ 23 h 37"/>
                    <a:gd name="T12" fmla="*/ 12 w 37"/>
                    <a:gd name="T13" fmla="*/ 25 h 37"/>
                    <a:gd name="T14" fmla="*/ 11 w 37"/>
                    <a:gd name="T15" fmla="*/ 31 h 37"/>
                    <a:gd name="T16" fmla="*/ 6 w 37"/>
                    <a:gd name="T17" fmla="*/ 31 h 37"/>
                    <a:gd name="T18" fmla="*/ 3 w 37"/>
                    <a:gd name="T19" fmla="*/ 27 h 37"/>
                    <a:gd name="T20" fmla="*/ 1 w 37"/>
                    <a:gd name="T21" fmla="*/ 21 h 37"/>
                    <a:gd name="T22" fmla="*/ 1 w 37"/>
                    <a:gd name="T23" fmla="*/ 15 h 37"/>
                    <a:gd name="T24" fmla="*/ 5 w 37"/>
                    <a:gd name="T25" fmla="*/ 9 h 37"/>
                    <a:gd name="T26" fmla="*/ 17 w 37"/>
                    <a:gd name="T27" fmla="*/ 4 h 37"/>
                    <a:gd name="T28" fmla="*/ 28 w 37"/>
                    <a:gd name="T29" fmla="*/ 2 h 37"/>
                    <a:gd name="T30" fmla="*/ 34 w 37"/>
                    <a:gd name="T31" fmla="*/ 0 h 37"/>
                    <a:gd name="T32" fmla="*/ 37 w 37"/>
                    <a:gd name="T33" fmla="*/ 1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37">
                      <a:moveTo>
                        <a:pt x="37" y="12"/>
                      </a:move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6" y="13"/>
                        <a:pt x="34" y="14"/>
                        <a:pt x="33" y="16"/>
                      </a:cubicBezTo>
                      <a:cubicBezTo>
                        <a:pt x="32" y="20"/>
                        <a:pt x="24" y="25"/>
                        <a:pt x="22" y="37"/>
                      </a:cubicBezTo>
                      <a:cubicBezTo>
                        <a:pt x="17" y="35"/>
                        <a:pt x="19" y="29"/>
                        <a:pt x="20" y="23"/>
                      </a:cubicBezTo>
                      <a:cubicBezTo>
                        <a:pt x="19" y="23"/>
                        <a:pt x="18" y="23"/>
                        <a:pt x="16" y="23"/>
                      </a:cubicBezTo>
                      <a:cubicBezTo>
                        <a:pt x="15" y="24"/>
                        <a:pt x="14" y="24"/>
                        <a:pt x="12" y="25"/>
                      </a:cubicBezTo>
                      <a:cubicBezTo>
                        <a:pt x="12" y="29"/>
                        <a:pt x="11" y="31"/>
                        <a:pt x="11" y="31"/>
                      </a:cubicBezTo>
                      <a:cubicBezTo>
                        <a:pt x="11" y="31"/>
                        <a:pt x="9" y="31"/>
                        <a:pt x="6" y="31"/>
                      </a:cubicBezTo>
                      <a:cubicBezTo>
                        <a:pt x="5" y="31"/>
                        <a:pt x="2" y="31"/>
                        <a:pt x="3" y="27"/>
                      </a:cubicBezTo>
                      <a:cubicBezTo>
                        <a:pt x="3" y="24"/>
                        <a:pt x="1" y="23"/>
                        <a:pt x="1" y="21"/>
                      </a:cubicBezTo>
                      <a:cubicBezTo>
                        <a:pt x="1" y="19"/>
                        <a:pt x="2" y="17"/>
                        <a:pt x="1" y="15"/>
                      </a:cubicBezTo>
                      <a:cubicBezTo>
                        <a:pt x="0" y="13"/>
                        <a:pt x="3" y="11"/>
                        <a:pt x="5" y="9"/>
                      </a:cubicBezTo>
                      <a:cubicBezTo>
                        <a:pt x="7" y="8"/>
                        <a:pt x="14" y="5"/>
                        <a:pt x="17" y="4"/>
                      </a:cubicBezTo>
                      <a:cubicBezTo>
                        <a:pt x="22" y="2"/>
                        <a:pt x="28" y="2"/>
                        <a:pt x="28" y="2"/>
                      </a:cubicBezTo>
                      <a:cubicBezTo>
                        <a:pt x="34" y="0"/>
                        <a:pt x="34" y="0"/>
                        <a:pt x="34" y="0"/>
                      </a:cubicBezTo>
                      <a:lnTo>
                        <a:pt x="37" y="12"/>
                      </a:lnTo>
                      <a:close/>
                    </a:path>
                  </a:pathLst>
                </a:custGeom>
                <a:solidFill>
                  <a:srgbClr val="E9F6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 latinLnBrk="0"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8" name="Freeform 136"/>
                <p:cNvSpPr/>
                <p:nvPr/>
              </p:nvSpPr>
              <p:spPr bwMode="auto">
                <a:xfrm>
                  <a:off x="16519525" y="-266700"/>
                  <a:ext cx="579437" cy="388938"/>
                </a:xfrm>
                <a:custGeom>
                  <a:avLst/>
                  <a:gdLst>
                    <a:gd name="T0" fmla="*/ 0 w 49"/>
                    <a:gd name="T1" fmla="*/ 23 h 33"/>
                    <a:gd name="T2" fmla="*/ 5 w 49"/>
                    <a:gd name="T3" fmla="*/ 20 h 33"/>
                    <a:gd name="T4" fmla="*/ 24 w 49"/>
                    <a:gd name="T5" fmla="*/ 0 h 33"/>
                    <a:gd name="T6" fmla="*/ 22 w 49"/>
                    <a:gd name="T7" fmla="*/ 7 h 33"/>
                    <a:gd name="T8" fmla="*/ 20 w 49"/>
                    <a:gd name="T9" fmla="*/ 13 h 33"/>
                    <a:gd name="T10" fmla="*/ 39 w 49"/>
                    <a:gd name="T11" fmla="*/ 11 h 33"/>
                    <a:gd name="T12" fmla="*/ 46 w 49"/>
                    <a:gd name="T13" fmla="*/ 12 h 33"/>
                    <a:gd name="T14" fmla="*/ 48 w 49"/>
                    <a:gd name="T15" fmla="*/ 15 h 33"/>
                    <a:gd name="T16" fmla="*/ 38 w 49"/>
                    <a:gd name="T17" fmla="*/ 22 h 33"/>
                    <a:gd name="T18" fmla="*/ 49 w 49"/>
                    <a:gd name="T19" fmla="*/ 23 h 33"/>
                    <a:gd name="T20" fmla="*/ 35 w 49"/>
                    <a:gd name="T21" fmla="*/ 26 h 33"/>
                    <a:gd name="T22" fmla="*/ 22 w 49"/>
                    <a:gd name="T23" fmla="*/ 30 h 33"/>
                    <a:gd name="T24" fmla="*/ 9 w 49"/>
                    <a:gd name="T25" fmla="*/ 31 h 33"/>
                    <a:gd name="T26" fmla="*/ 4 w 49"/>
                    <a:gd name="T27" fmla="*/ 33 h 33"/>
                    <a:gd name="T28" fmla="*/ 0 w 49"/>
                    <a:gd name="T29" fmla="*/ 2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9" h="33">
                      <a:moveTo>
                        <a:pt x="0" y="23"/>
                      </a:moveTo>
                      <a:cubicBezTo>
                        <a:pt x="0" y="23"/>
                        <a:pt x="3" y="21"/>
                        <a:pt x="5" y="20"/>
                      </a:cubicBezTo>
                      <a:cubicBezTo>
                        <a:pt x="7" y="18"/>
                        <a:pt x="24" y="0"/>
                        <a:pt x="24" y="0"/>
                      </a:cubicBezTo>
                      <a:cubicBezTo>
                        <a:pt x="24" y="0"/>
                        <a:pt x="26" y="2"/>
                        <a:pt x="22" y="7"/>
                      </a:cubicBezTo>
                      <a:cubicBezTo>
                        <a:pt x="19" y="11"/>
                        <a:pt x="20" y="13"/>
                        <a:pt x="20" y="13"/>
                      </a:cubicBezTo>
                      <a:cubicBezTo>
                        <a:pt x="20" y="13"/>
                        <a:pt x="35" y="12"/>
                        <a:pt x="39" y="11"/>
                      </a:cubicBezTo>
                      <a:cubicBezTo>
                        <a:pt x="42" y="11"/>
                        <a:pt x="45" y="11"/>
                        <a:pt x="46" y="12"/>
                      </a:cubicBezTo>
                      <a:cubicBezTo>
                        <a:pt x="47" y="12"/>
                        <a:pt x="48" y="14"/>
                        <a:pt x="48" y="15"/>
                      </a:cubicBezTo>
                      <a:cubicBezTo>
                        <a:pt x="49" y="16"/>
                        <a:pt x="46" y="18"/>
                        <a:pt x="38" y="22"/>
                      </a:cubicBezTo>
                      <a:cubicBezTo>
                        <a:pt x="41" y="22"/>
                        <a:pt x="49" y="20"/>
                        <a:pt x="49" y="23"/>
                      </a:cubicBezTo>
                      <a:cubicBezTo>
                        <a:pt x="48" y="24"/>
                        <a:pt x="36" y="26"/>
                        <a:pt x="35" y="26"/>
                      </a:cubicBezTo>
                      <a:cubicBezTo>
                        <a:pt x="34" y="27"/>
                        <a:pt x="27" y="29"/>
                        <a:pt x="22" y="30"/>
                      </a:cubicBezTo>
                      <a:cubicBezTo>
                        <a:pt x="17" y="31"/>
                        <a:pt x="9" y="31"/>
                        <a:pt x="9" y="31"/>
                      </a:cubicBezTo>
                      <a:cubicBezTo>
                        <a:pt x="4" y="33"/>
                        <a:pt x="4" y="33"/>
                        <a:pt x="4" y="33"/>
                      </a:cubicBez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E9F6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 latinLnBrk="0"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9" name="Freeform 137"/>
                <p:cNvSpPr/>
                <p:nvPr/>
              </p:nvSpPr>
              <p:spPr bwMode="auto">
                <a:xfrm>
                  <a:off x="13517563" y="-1598613"/>
                  <a:ext cx="3071812" cy="2605088"/>
                </a:xfrm>
                <a:custGeom>
                  <a:avLst/>
                  <a:gdLst>
                    <a:gd name="T0" fmla="*/ 9 w 260"/>
                    <a:gd name="T1" fmla="*/ 0 h 221"/>
                    <a:gd name="T2" fmla="*/ 62 w 260"/>
                    <a:gd name="T3" fmla="*/ 65 h 221"/>
                    <a:gd name="T4" fmla="*/ 97 w 260"/>
                    <a:gd name="T5" fmla="*/ 178 h 221"/>
                    <a:gd name="T6" fmla="*/ 255 w 260"/>
                    <a:gd name="T7" fmla="*/ 134 h 221"/>
                    <a:gd name="T8" fmla="*/ 260 w 260"/>
                    <a:gd name="T9" fmla="*/ 154 h 221"/>
                    <a:gd name="T10" fmla="*/ 109 w 260"/>
                    <a:gd name="T11" fmla="*/ 207 h 221"/>
                    <a:gd name="T12" fmla="*/ 50 w 260"/>
                    <a:gd name="T13" fmla="*/ 191 h 221"/>
                    <a:gd name="T14" fmla="*/ 0 w 260"/>
                    <a:gd name="T15" fmla="*/ 86 h 221"/>
                    <a:gd name="T16" fmla="*/ 9 w 260"/>
                    <a:gd name="T17" fmla="*/ 0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0" h="221">
                      <a:moveTo>
                        <a:pt x="9" y="0"/>
                      </a:moveTo>
                      <a:cubicBezTo>
                        <a:pt x="9" y="0"/>
                        <a:pt x="45" y="4"/>
                        <a:pt x="62" y="65"/>
                      </a:cubicBezTo>
                      <a:cubicBezTo>
                        <a:pt x="79" y="127"/>
                        <a:pt x="97" y="178"/>
                        <a:pt x="97" y="178"/>
                      </a:cubicBezTo>
                      <a:cubicBezTo>
                        <a:pt x="255" y="134"/>
                        <a:pt x="255" y="134"/>
                        <a:pt x="255" y="134"/>
                      </a:cubicBezTo>
                      <a:cubicBezTo>
                        <a:pt x="260" y="154"/>
                        <a:pt x="260" y="154"/>
                        <a:pt x="260" y="154"/>
                      </a:cubicBezTo>
                      <a:cubicBezTo>
                        <a:pt x="260" y="154"/>
                        <a:pt x="147" y="194"/>
                        <a:pt x="109" y="207"/>
                      </a:cubicBezTo>
                      <a:cubicBezTo>
                        <a:pt x="71" y="221"/>
                        <a:pt x="50" y="191"/>
                        <a:pt x="50" y="191"/>
                      </a:cubicBezTo>
                      <a:cubicBezTo>
                        <a:pt x="0" y="86"/>
                        <a:pt x="0" y="86"/>
                        <a:pt x="0" y="86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2B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 latinLnBrk="0"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0" name="Freeform 138"/>
                <p:cNvSpPr/>
                <p:nvPr/>
              </p:nvSpPr>
              <p:spPr bwMode="auto">
                <a:xfrm>
                  <a:off x="12111038" y="-1481138"/>
                  <a:ext cx="2009775" cy="2168525"/>
                </a:xfrm>
                <a:custGeom>
                  <a:avLst/>
                  <a:gdLst>
                    <a:gd name="T0" fmla="*/ 0 w 170"/>
                    <a:gd name="T1" fmla="*/ 184 h 184"/>
                    <a:gd name="T2" fmla="*/ 142 w 170"/>
                    <a:gd name="T3" fmla="*/ 95 h 184"/>
                    <a:gd name="T4" fmla="*/ 156 w 170"/>
                    <a:gd name="T5" fmla="*/ 0 h 184"/>
                    <a:gd name="T6" fmla="*/ 0 w 170"/>
                    <a:gd name="T7" fmla="*/ 184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0" h="184">
                      <a:moveTo>
                        <a:pt x="0" y="184"/>
                      </a:moveTo>
                      <a:cubicBezTo>
                        <a:pt x="0" y="184"/>
                        <a:pt x="100" y="147"/>
                        <a:pt x="142" y="95"/>
                      </a:cubicBezTo>
                      <a:cubicBezTo>
                        <a:pt x="170" y="60"/>
                        <a:pt x="156" y="0"/>
                        <a:pt x="156" y="0"/>
                      </a:cubicBezTo>
                      <a:lnTo>
                        <a:pt x="0" y="184"/>
                      </a:lnTo>
                      <a:close/>
                    </a:path>
                  </a:pathLst>
                </a:custGeom>
                <a:solidFill>
                  <a:srgbClr val="002B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 latinLnBrk="0"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1" name="Freeform 139"/>
                <p:cNvSpPr/>
                <p:nvPr/>
              </p:nvSpPr>
              <p:spPr bwMode="auto">
                <a:xfrm>
                  <a:off x="8283575" y="-196850"/>
                  <a:ext cx="4111625" cy="1309688"/>
                </a:xfrm>
                <a:custGeom>
                  <a:avLst/>
                  <a:gdLst>
                    <a:gd name="T0" fmla="*/ 0 w 348"/>
                    <a:gd name="T1" fmla="*/ 60 h 111"/>
                    <a:gd name="T2" fmla="*/ 145 w 348"/>
                    <a:gd name="T3" fmla="*/ 79 h 111"/>
                    <a:gd name="T4" fmla="*/ 348 w 348"/>
                    <a:gd name="T5" fmla="*/ 0 h 111"/>
                    <a:gd name="T6" fmla="*/ 50 w 348"/>
                    <a:gd name="T7" fmla="*/ 39 h 111"/>
                    <a:gd name="T8" fmla="*/ 0 w 348"/>
                    <a:gd name="T9" fmla="*/ 6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8" h="111">
                      <a:moveTo>
                        <a:pt x="0" y="60"/>
                      </a:moveTo>
                      <a:cubicBezTo>
                        <a:pt x="0" y="60"/>
                        <a:pt x="80" y="49"/>
                        <a:pt x="145" y="79"/>
                      </a:cubicBezTo>
                      <a:cubicBezTo>
                        <a:pt x="213" y="111"/>
                        <a:pt x="348" y="0"/>
                        <a:pt x="348" y="0"/>
                      </a:cubicBezTo>
                      <a:cubicBezTo>
                        <a:pt x="348" y="0"/>
                        <a:pt x="117" y="22"/>
                        <a:pt x="50" y="39"/>
                      </a:cubicBezTo>
                      <a:cubicBezTo>
                        <a:pt x="33" y="43"/>
                        <a:pt x="0" y="60"/>
                        <a:pt x="0" y="60"/>
                      </a:cubicBezTo>
                      <a:close/>
                    </a:path>
                  </a:pathLst>
                </a:custGeom>
                <a:solidFill>
                  <a:srgbClr val="405C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 latinLnBrk="0"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2" name="Freeform 140"/>
                <p:cNvSpPr/>
                <p:nvPr/>
              </p:nvSpPr>
              <p:spPr bwMode="auto">
                <a:xfrm>
                  <a:off x="16448088" y="2703513"/>
                  <a:ext cx="627062" cy="447675"/>
                </a:xfrm>
                <a:custGeom>
                  <a:avLst/>
                  <a:gdLst>
                    <a:gd name="T0" fmla="*/ 0 w 53"/>
                    <a:gd name="T1" fmla="*/ 26 h 38"/>
                    <a:gd name="T2" fmla="*/ 11 w 53"/>
                    <a:gd name="T3" fmla="*/ 38 h 38"/>
                    <a:gd name="T4" fmla="*/ 22 w 53"/>
                    <a:gd name="T5" fmla="*/ 29 h 38"/>
                    <a:gd name="T6" fmla="*/ 18 w 53"/>
                    <a:gd name="T7" fmla="*/ 24 h 38"/>
                    <a:gd name="T8" fmla="*/ 38 w 53"/>
                    <a:gd name="T9" fmla="*/ 16 h 38"/>
                    <a:gd name="T10" fmla="*/ 53 w 53"/>
                    <a:gd name="T11" fmla="*/ 4 h 38"/>
                    <a:gd name="T12" fmla="*/ 49 w 53"/>
                    <a:gd name="T13" fmla="*/ 2 h 38"/>
                    <a:gd name="T14" fmla="*/ 31 w 53"/>
                    <a:gd name="T15" fmla="*/ 9 h 38"/>
                    <a:gd name="T16" fmla="*/ 10 w 53"/>
                    <a:gd name="T17" fmla="*/ 11 h 38"/>
                    <a:gd name="T18" fmla="*/ 0 w 53"/>
                    <a:gd name="T19" fmla="*/ 26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" h="38">
                      <a:moveTo>
                        <a:pt x="0" y="26"/>
                      </a:moveTo>
                      <a:cubicBezTo>
                        <a:pt x="11" y="38"/>
                        <a:pt x="11" y="38"/>
                        <a:pt x="11" y="38"/>
                      </a:cubicBezTo>
                      <a:cubicBezTo>
                        <a:pt x="22" y="29"/>
                        <a:pt x="22" y="29"/>
                        <a:pt x="22" y="29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38" y="16"/>
                        <a:pt x="38" y="16"/>
                        <a:pt x="38" y="16"/>
                      </a:cubicBezTo>
                      <a:cubicBezTo>
                        <a:pt x="53" y="4"/>
                        <a:pt x="53" y="4"/>
                        <a:pt x="53" y="4"/>
                      </a:cubicBezTo>
                      <a:cubicBezTo>
                        <a:pt x="53" y="4"/>
                        <a:pt x="52" y="0"/>
                        <a:pt x="49" y="2"/>
                      </a:cubicBezTo>
                      <a:cubicBezTo>
                        <a:pt x="48" y="2"/>
                        <a:pt x="31" y="9"/>
                        <a:pt x="31" y="9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2B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 latinLnBrk="0"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3" name="Freeform 141"/>
                <p:cNvSpPr/>
                <p:nvPr/>
              </p:nvSpPr>
              <p:spPr bwMode="auto">
                <a:xfrm>
                  <a:off x="6911975" y="1017587"/>
                  <a:ext cx="4219575" cy="3030538"/>
                </a:xfrm>
                <a:custGeom>
                  <a:avLst/>
                  <a:gdLst>
                    <a:gd name="T0" fmla="*/ 357 w 357"/>
                    <a:gd name="T1" fmla="*/ 94 h 257"/>
                    <a:gd name="T2" fmla="*/ 267 w 357"/>
                    <a:gd name="T3" fmla="*/ 26 h 257"/>
                    <a:gd name="T4" fmla="*/ 217 w 357"/>
                    <a:gd name="T5" fmla="*/ 174 h 257"/>
                    <a:gd name="T6" fmla="*/ 57 w 357"/>
                    <a:gd name="T7" fmla="*/ 19 h 257"/>
                    <a:gd name="T8" fmla="*/ 57 w 357"/>
                    <a:gd name="T9" fmla="*/ 19 h 257"/>
                    <a:gd name="T10" fmla="*/ 56 w 357"/>
                    <a:gd name="T11" fmla="*/ 8 h 257"/>
                    <a:gd name="T12" fmla="*/ 41 w 357"/>
                    <a:gd name="T13" fmla="*/ 9 h 257"/>
                    <a:gd name="T14" fmla="*/ 42 w 357"/>
                    <a:gd name="T15" fmla="*/ 15 h 257"/>
                    <a:gd name="T16" fmla="*/ 21 w 357"/>
                    <a:gd name="T17" fmla="*/ 11 h 257"/>
                    <a:gd name="T18" fmla="*/ 2 w 357"/>
                    <a:gd name="T19" fmla="*/ 13 h 257"/>
                    <a:gd name="T20" fmla="*/ 3 w 357"/>
                    <a:gd name="T21" fmla="*/ 17 h 257"/>
                    <a:gd name="T22" fmla="*/ 23 w 357"/>
                    <a:gd name="T23" fmla="*/ 20 h 257"/>
                    <a:gd name="T24" fmla="*/ 38 w 357"/>
                    <a:gd name="T25" fmla="*/ 29 h 257"/>
                    <a:gd name="T26" fmla="*/ 50 w 357"/>
                    <a:gd name="T27" fmla="*/ 23 h 257"/>
                    <a:gd name="T28" fmla="*/ 37 w 357"/>
                    <a:gd name="T29" fmla="*/ 33 h 257"/>
                    <a:gd name="T30" fmla="*/ 178 w 357"/>
                    <a:gd name="T31" fmla="*/ 237 h 257"/>
                    <a:gd name="T32" fmla="*/ 178 w 357"/>
                    <a:gd name="T33" fmla="*/ 237 h 257"/>
                    <a:gd name="T34" fmla="*/ 250 w 357"/>
                    <a:gd name="T35" fmla="*/ 226 h 257"/>
                    <a:gd name="T36" fmla="*/ 250 w 357"/>
                    <a:gd name="T37" fmla="*/ 226 h 257"/>
                    <a:gd name="T38" fmla="*/ 250 w 357"/>
                    <a:gd name="T39" fmla="*/ 226 h 257"/>
                    <a:gd name="T40" fmla="*/ 250 w 357"/>
                    <a:gd name="T41" fmla="*/ 226 h 257"/>
                    <a:gd name="T42" fmla="*/ 357 w 357"/>
                    <a:gd name="T43" fmla="*/ 94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57" h="257">
                      <a:moveTo>
                        <a:pt x="357" y="94"/>
                      </a:moveTo>
                      <a:cubicBezTo>
                        <a:pt x="254" y="79"/>
                        <a:pt x="288" y="0"/>
                        <a:pt x="267" y="26"/>
                      </a:cubicBezTo>
                      <a:cubicBezTo>
                        <a:pt x="249" y="49"/>
                        <a:pt x="227" y="131"/>
                        <a:pt x="217" y="174"/>
                      </a:cubicBezTo>
                      <a:cubicBezTo>
                        <a:pt x="57" y="19"/>
                        <a:pt x="57" y="19"/>
                        <a:pt x="57" y="19"/>
                      </a:cubicBezTo>
                      <a:cubicBezTo>
                        <a:pt x="57" y="19"/>
                        <a:pt x="57" y="19"/>
                        <a:pt x="57" y="19"/>
                      </a:cubicBezTo>
                      <a:cubicBezTo>
                        <a:pt x="56" y="8"/>
                        <a:pt x="56" y="8"/>
                        <a:pt x="56" y="8"/>
                      </a:cubicBezTo>
                      <a:cubicBezTo>
                        <a:pt x="41" y="9"/>
                        <a:pt x="41" y="9"/>
                        <a:pt x="41" y="9"/>
                      </a:cubicBezTo>
                      <a:cubicBezTo>
                        <a:pt x="42" y="15"/>
                        <a:pt x="42" y="15"/>
                        <a:pt x="42" y="15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3"/>
                        <a:pt x="0" y="17"/>
                        <a:pt x="3" y="17"/>
                      </a:cubicBezTo>
                      <a:cubicBezTo>
                        <a:pt x="4" y="17"/>
                        <a:pt x="23" y="20"/>
                        <a:pt x="23" y="20"/>
                      </a:cubicBezTo>
                      <a:cubicBezTo>
                        <a:pt x="38" y="29"/>
                        <a:pt x="38" y="29"/>
                        <a:pt x="38" y="29"/>
                      </a:cubicBezTo>
                      <a:cubicBezTo>
                        <a:pt x="50" y="23"/>
                        <a:pt x="50" y="23"/>
                        <a:pt x="50" y="23"/>
                      </a:cubicBezTo>
                      <a:cubicBezTo>
                        <a:pt x="37" y="33"/>
                        <a:pt x="37" y="33"/>
                        <a:pt x="37" y="33"/>
                      </a:cubicBezTo>
                      <a:cubicBezTo>
                        <a:pt x="178" y="237"/>
                        <a:pt x="178" y="237"/>
                        <a:pt x="178" y="237"/>
                      </a:cubicBezTo>
                      <a:cubicBezTo>
                        <a:pt x="178" y="237"/>
                        <a:pt x="178" y="237"/>
                        <a:pt x="178" y="237"/>
                      </a:cubicBezTo>
                      <a:cubicBezTo>
                        <a:pt x="182" y="239"/>
                        <a:pt x="221" y="257"/>
                        <a:pt x="250" y="226"/>
                      </a:cubicBezTo>
                      <a:cubicBezTo>
                        <a:pt x="250" y="226"/>
                        <a:pt x="250" y="226"/>
                        <a:pt x="250" y="226"/>
                      </a:cubicBezTo>
                      <a:cubicBezTo>
                        <a:pt x="250" y="226"/>
                        <a:pt x="250" y="226"/>
                        <a:pt x="250" y="226"/>
                      </a:cubicBezTo>
                      <a:cubicBezTo>
                        <a:pt x="250" y="226"/>
                        <a:pt x="250" y="226"/>
                        <a:pt x="250" y="226"/>
                      </a:cubicBezTo>
                      <a:cubicBezTo>
                        <a:pt x="281" y="192"/>
                        <a:pt x="331" y="125"/>
                        <a:pt x="357" y="94"/>
                      </a:cubicBezTo>
                      <a:close/>
                    </a:path>
                  </a:pathLst>
                </a:custGeom>
                <a:solidFill>
                  <a:srgbClr val="002B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 latinLnBrk="0"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4" name="Freeform 142"/>
                <p:cNvSpPr/>
                <p:nvPr/>
              </p:nvSpPr>
              <p:spPr bwMode="auto">
                <a:xfrm>
                  <a:off x="9937750" y="-1870075"/>
                  <a:ext cx="4064000" cy="3124200"/>
                </a:xfrm>
                <a:custGeom>
                  <a:avLst/>
                  <a:gdLst>
                    <a:gd name="T0" fmla="*/ 151 w 344"/>
                    <a:gd name="T1" fmla="*/ 265 h 265"/>
                    <a:gd name="T2" fmla="*/ 295 w 344"/>
                    <a:gd name="T3" fmla="*/ 125 h 265"/>
                    <a:gd name="T4" fmla="*/ 344 w 344"/>
                    <a:gd name="T5" fmla="*/ 35 h 265"/>
                    <a:gd name="T6" fmla="*/ 312 w 344"/>
                    <a:gd name="T7" fmla="*/ 13 h 265"/>
                    <a:gd name="T8" fmla="*/ 159 w 344"/>
                    <a:gd name="T9" fmla="*/ 59 h 265"/>
                    <a:gd name="T10" fmla="*/ 0 w 344"/>
                    <a:gd name="T11" fmla="*/ 228 h 265"/>
                    <a:gd name="T12" fmla="*/ 151 w 344"/>
                    <a:gd name="T13" fmla="*/ 265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4" h="265">
                      <a:moveTo>
                        <a:pt x="151" y="265"/>
                      </a:moveTo>
                      <a:cubicBezTo>
                        <a:pt x="151" y="265"/>
                        <a:pt x="225" y="181"/>
                        <a:pt x="295" y="125"/>
                      </a:cubicBezTo>
                      <a:cubicBezTo>
                        <a:pt x="337" y="91"/>
                        <a:pt x="344" y="35"/>
                        <a:pt x="344" y="35"/>
                      </a:cubicBezTo>
                      <a:cubicBezTo>
                        <a:pt x="344" y="35"/>
                        <a:pt x="327" y="18"/>
                        <a:pt x="312" y="13"/>
                      </a:cubicBezTo>
                      <a:cubicBezTo>
                        <a:pt x="276" y="0"/>
                        <a:pt x="214" y="14"/>
                        <a:pt x="159" y="59"/>
                      </a:cubicBezTo>
                      <a:cubicBezTo>
                        <a:pt x="81" y="124"/>
                        <a:pt x="0" y="228"/>
                        <a:pt x="0" y="228"/>
                      </a:cubicBezTo>
                      <a:lnTo>
                        <a:pt x="151" y="265"/>
                      </a:lnTo>
                      <a:close/>
                    </a:path>
                  </a:pathLst>
                </a:custGeom>
                <a:solidFill>
                  <a:srgbClr val="E9F6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 latinLnBrk="0"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5" name="Freeform 143"/>
                <p:cNvSpPr/>
                <p:nvPr/>
              </p:nvSpPr>
              <p:spPr bwMode="auto">
                <a:xfrm>
                  <a:off x="11344275" y="146050"/>
                  <a:ext cx="1382712" cy="1177925"/>
                </a:xfrm>
                <a:custGeom>
                  <a:avLst/>
                  <a:gdLst>
                    <a:gd name="T0" fmla="*/ 12 w 117"/>
                    <a:gd name="T1" fmla="*/ 99 h 100"/>
                    <a:gd name="T2" fmla="*/ 59 w 117"/>
                    <a:gd name="T3" fmla="*/ 50 h 100"/>
                    <a:gd name="T4" fmla="*/ 117 w 117"/>
                    <a:gd name="T5" fmla="*/ 0 h 100"/>
                    <a:gd name="T6" fmla="*/ 60 w 117"/>
                    <a:gd name="T7" fmla="*/ 46 h 100"/>
                    <a:gd name="T8" fmla="*/ 0 w 117"/>
                    <a:gd name="T9" fmla="*/ 100 h 100"/>
                    <a:gd name="T10" fmla="*/ 12 w 117"/>
                    <a:gd name="T11" fmla="*/ 99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7" h="100">
                      <a:moveTo>
                        <a:pt x="12" y="99"/>
                      </a:moveTo>
                      <a:cubicBezTo>
                        <a:pt x="12" y="99"/>
                        <a:pt x="29" y="61"/>
                        <a:pt x="59" y="50"/>
                      </a:cubicBezTo>
                      <a:cubicBezTo>
                        <a:pt x="91" y="39"/>
                        <a:pt x="117" y="0"/>
                        <a:pt x="117" y="0"/>
                      </a:cubicBezTo>
                      <a:cubicBezTo>
                        <a:pt x="117" y="0"/>
                        <a:pt x="93" y="27"/>
                        <a:pt x="60" y="46"/>
                      </a:cubicBezTo>
                      <a:cubicBezTo>
                        <a:pt x="27" y="65"/>
                        <a:pt x="0" y="100"/>
                        <a:pt x="0" y="100"/>
                      </a:cubicBezTo>
                      <a:lnTo>
                        <a:pt x="12" y="99"/>
                      </a:lnTo>
                      <a:close/>
                    </a:path>
                  </a:pathLst>
                </a:custGeom>
                <a:solidFill>
                  <a:srgbClr val="9FCD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 latinLnBrk="0"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6" name="Freeform 144"/>
                <p:cNvSpPr/>
                <p:nvPr/>
              </p:nvSpPr>
              <p:spPr bwMode="auto">
                <a:xfrm>
                  <a:off x="11118850" y="-90488"/>
                  <a:ext cx="1358900" cy="684213"/>
                </a:xfrm>
                <a:custGeom>
                  <a:avLst/>
                  <a:gdLst>
                    <a:gd name="T0" fmla="*/ 115 w 115"/>
                    <a:gd name="T1" fmla="*/ 28 h 58"/>
                    <a:gd name="T2" fmla="*/ 43 w 115"/>
                    <a:gd name="T3" fmla="*/ 58 h 58"/>
                    <a:gd name="T4" fmla="*/ 18 w 115"/>
                    <a:gd name="T5" fmla="*/ 44 h 58"/>
                    <a:gd name="T6" fmla="*/ 0 w 115"/>
                    <a:gd name="T7" fmla="*/ 40 h 58"/>
                    <a:gd name="T8" fmla="*/ 29 w 115"/>
                    <a:gd name="T9" fmla="*/ 12 h 58"/>
                    <a:gd name="T10" fmla="*/ 49 w 115"/>
                    <a:gd name="T11" fmla="*/ 6 h 58"/>
                    <a:gd name="T12" fmla="*/ 80 w 115"/>
                    <a:gd name="T13" fmla="*/ 0 h 58"/>
                    <a:gd name="T14" fmla="*/ 115 w 115"/>
                    <a:gd name="T15" fmla="*/ 2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5" h="58">
                      <a:moveTo>
                        <a:pt x="115" y="28"/>
                      </a:moveTo>
                      <a:cubicBezTo>
                        <a:pt x="43" y="58"/>
                        <a:pt x="43" y="58"/>
                        <a:pt x="43" y="58"/>
                      </a:cubicBezTo>
                      <a:cubicBezTo>
                        <a:pt x="43" y="58"/>
                        <a:pt x="26" y="46"/>
                        <a:pt x="18" y="44"/>
                      </a:cubicBezTo>
                      <a:cubicBezTo>
                        <a:pt x="10" y="41"/>
                        <a:pt x="0" y="40"/>
                        <a:pt x="0" y="40"/>
                      </a:cubicBezTo>
                      <a:cubicBezTo>
                        <a:pt x="0" y="40"/>
                        <a:pt x="21" y="17"/>
                        <a:pt x="29" y="12"/>
                      </a:cubicBezTo>
                      <a:cubicBezTo>
                        <a:pt x="38" y="7"/>
                        <a:pt x="49" y="6"/>
                        <a:pt x="49" y="6"/>
                      </a:cubicBezTo>
                      <a:cubicBezTo>
                        <a:pt x="80" y="0"/>
                        <a:pt x="80" y="0"/>
                        <a:pt x="80" y="0"/>
                      </a:cubicBezTo>
                      <a:lnTo>
                        <a:pt x="115" y="28"/>
                      </a:lnTo>
                      <a:close/>
                    </a:path>
                  </a:pathLst>
                </a:custGeom>
                <a:solidFill>
                  <a:srgbClr val="9FCD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 latinLnBrk="0"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7" name="Freeform 145"/>
                <p:cNvSpPr/>
                <p:nvPr/>
              </p:nvSpPr>
              <p:spPr bwMode="auto">
                <a:xfrm>
                  <a:off x="13506450" y="-1739900"/>
                  <a:ext cx="330200" cy="458788"/>
                </a:xfrm>
                <a:custGeom>
                  <a:avLst/>
                  <a:gdLst>
                    <a:gd name="T0" fmla="*/ 1 w 28"/>
                    <a:gd name="T1" fmla="*/ 0 h 39"/>
                    <a:gd name="T2" fmla="*/ 0 w 28"/>
                    <a:gd name="T3" fmla="*/ 2 h 39"/>
                    <a:gd name="T4" fmla="*/ 2 w 28"/>
                    <a:gd name="T5" fmla="*/ 35 h 39"/>
                    <a:gd name="T6" fmla="*/ 28 w 28"/>
                    <a:gd name="T7" fmla="*/ 31 h 39"/>
                    <a:gd name="T8" fmla="*/ 1 w 28"/>
                    <a:gd name="T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39">
                      <a:moveTo>
                        <a:pt x="1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2" y="35"/>
                        <a:pt x="10" y="39"/>
                        <a:pt x="28" y="31"/>
                      </a:cubicBezTo>
                      <a:cubicBezTo>
                        <a:pt x="17" y="26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9FCD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 latinLnBrk="0"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8" name="Freeform 146"/>
                <p:cNvSpPr/>
                <p:nvPr/>
              </p:nvSpPr>
              <p:spPr bwMode="auto">
                <a:xfrm>
                  <a:off x="7550150" y="-1752600"/>
                  <a:ext cx="5980112" cy="2570163"/>
                </a:xfrm>
                <a:custGeom>
                  <a:avLst/>
                  <a:gdLst>
                    <a:gd name="T0" fmla="*/ 505 w 506"/>
                    <a:gd name="T1" fmla="*/ 0 h 218"/>
                    <a:gd name="T2" fmla="*/ 364 w 506"/>
                    <a:gd name="T3" fmla="*/ 153 h 218"/>
                    <a:gd name="T4" fmla="*/ 0 w 506"/>
                    <a:gd name="T5" fmla="*/ 218 h 218"/>
                    <a:gd name="T6" fmla="*/ 200 w 506"/>
                    <a:gd name="T7" fmla="*/ 132 h 218"/>
                    <a:gd name="T8" fmla="*/ 505 w 506"/>
                    <a:gd name="T9" fmla="*/ 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6" h="218">
                      <a:moveTo>
                        <a:pt x="505" y="0"/>
                      </a:moveTo>
                      <a:cubicBezTo>
                        <a:pt x="505" y="0"/>
                        <a:pt x="506" y="138"/>
                        <a:pt x="364" y="153"/>
                      </a:cubicBezTo>
                      <a:cubicBezTo>
                        <a:pt x="86" y="183"/>
                        <a:pt x="0" y="218"/>
                        <a:pt x="0" y="218"/>
                      </a:cubicBezTo>
                      <a:cubicBezTo>
                        <a:pt x="0" y="218"/>
                        <a:pt x="31" y="158"/>
                        <a:pt x="200" y="132"/>
                      </a:cubicBezTo>
                      <a:cubicBezTo>
                        <a:pt x="408" y="98"/>
                        <a:pt x="505" y="0"/>
                        <a:pt x="505" y="0"/>
                      </a:cubicBezTo>
                      <a:close/>
                    </a:path>
                  </a:pathLst>
                </a:custGeom>
                <a:solidFill>
                  <a:srgbClr val="002B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 latinLnBrk="0"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9" name="Freeform 147"/>
                <p:cNvSpPr/>
                <p:nvPr/>
              </p:nvSpPr>
              <p:spPr bwMode="auto">
                <a:xfrm>
                  <a:off x="9288463" y="-2565400"/>
                  <a:ext cx="4229100" cy="1331913"/>
                </a:xfrm>
                <a:custGeom>
                  <a:avLst/>
                  <a:gdLst>
                    <a:gd name="T0" fmla="*/ 358 w 358"/>
                    <a:gd name="T1" fmla="*/ 69 h 113"/>
                    <a:gd name="T2" fmla="*/ 234 w 358"/>
                    <a:gd name="T3" fmla="*/ 10 h 113"/>
                    <a:gd name="T4" fmla="*/ 177 w 358"/>
                    <a:gd name="T5" fmla="*/ 9 h 113"/>
                    <a:gd name="T6" fmla="*/ 0 w 358"/>
                    <a:gd name="T7" fmla="*/ 87 h 113"/>
                    <a:gd name="T8" fmla="*/ 5 w 358"/>
                    <a:gd name="T9" fmla="*/ 104 h 113"/>
                    <a:gd name="T10" fmla="*/ 206 w 358"/>
                    <a:gd name="T11" fmla="*/ 40 h 113"/>
                    <a:gd name="T12" fmla="*/ 305 w 358"/>
                    <a:gd name="T13" fmla="*/ 113 h 113"/>
                    <a:gd name="T14" fmla="*/ 358 w 358"/>
                    <a:gd name="T15" fmla="*/ 69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58" h="113">
                      <a:moveTo>
                        <a:pt x="358" y="69"/>
                      </a:moveTo>
                      <a:cubicBezTo>
                        <a:pt x="234" y="10"/>
                        <a:pt x="234" y="10"/>
                        <a:pt x="234" y="10"/>
                      </a:cubicBezTo>
                      <a:cubicBezTo>
                        <a:pt x="234" y="10"/>
                        <a:pt x="207" y="0"/>
                        <a:pt x="177" y="9"/>
                      </a:cubicBezTo>
                      <a:cubicBezTo>
                        <a:pt x="144" y="25"/>
                        <a:pt x="0" y="87"/>
                        <a:pt x="0" y="87"/>
                      </a:cubicBezTo>
                      <a:cubicBezTo>
                        <a:pt x="5" y="104"/>
                        <a:pt x="5" y="104"/>
                        <a:pt x="5" y="104"/>
                      </a:cubicBezTo>
                      <a:cubicBezTo>
                        <a:pt x="206" y="40"/>
                        <a:pt x="206" y="40"/>
                        <a:pt x="206" y="40"/>
                      </a:cubicBezTo>
                      <a:cubicBezTo>
                        <a:pt x="305" y="113"/>
                        <a:pt x="305" y="113"/>
                        <a:pt x="305" y="113"/>
                      </a:cubicBezTo>
                      <a:lnTo>
                        <a:pt x="358" y="69"/>
                      </a:lnTo>
                      <a:close/>
                    </a:path>
                  </a:pathLst>
                </a:custGeom>
                <a:solidFill>
                  <a:srgbClr val="002B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 latinLnBrk="0"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0" name="Freeform 148"/>
                <p:cNvSpPr/>
                <p:nvPr/>
              </p:nvSpPr>
              <p:spPr bwMode="auto">
                <a:xfrm>
                  <a:off x="10587038" y="-1835150"/>
                  <a:ext cx="2930525" cy="1792288"/>
                </a:xfrm>
                <a:custGeom>
                  <a:avLst/>
                  <a:gdLst>
                    <a:gd name="T0" fmla="*/ 0 w 248"/>
                    <a:gd name="T1" fmla="*/ 152 h 152"/>
                    <a:gd name="T2" fmla="*/ 183 w 248"/>
                    <a:gd name="T3" fmla="*/ 7 h 152"/>
                    <a:gd name="T4" fmla="*/ 248 w 248"/>
                    <a:gd name="T5" fmla="*/ 7 h 152"/>
                    <a:gd name="T6" fmla="*/ 148 w 248"/>
                    <a:gd name="T7" fmla="*/ 116 h 152"/>
                    <a:gd name="T8" fmla="*/ 0 w 248"/>
                    <a:gd name="T9" fmla="*/ 152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8" h="152">
                      <a:moveTo>
                        <a:pt x="0" y="152"/>
                      </a:moveTo>
                      <a:cubicBezTo>
                        <a:pt x="0" y="152"/>
                        <a:pt x="122" y="14"/>
                        <a:pt x="183" y="7"/>
                      </a:cubicBezTo>
                      <a:cubicBezTo>
                        <a:pt x="245" y="0"/>
                        <a:pt x="248" y="7"/>
                        <a:pt x="248" y="7"/>
                      </a:cubicBezTo>
                      <a:cubicBezTo>
                        <a:pt x="248" y="7"/>
                        <a:pt x="237" y="85"/>
                        <a:pt x="148" y="116"/>
                      </a:cubicBezTo>
                      <a:cubicBezTo>
                        <a:pt x="59" y="148"/>
                        <a:pt x="0" y="152"/>
                        <a:pt x="0" y="152"/>
                      </a:cubicBezTo>
                      <a:close/>
                    </a:path>
                  </a:pathLst>
                </a:custGeom>
                <a:solidFill>
                  <a:srgbClr val="002B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 latinLnBrk="0"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1" name="Freeform 149"/>
                <p:cNvSpPr/>
                <p:nvPr/>
              </p:nvSpPr>
              <p:spPr bwMode="auto">
                <a:xfrm>
                  <a:off x="11379200" y="-1363663"/>
                  <a:ext cx="2528887" cy="1803400"/>
                </a:xfrm>
                <a:custGeom>
                  <a:avLst/>
                  <a:gdLst>
                    <a:gd name="T0" fmla="*/ 208 w 214"/>
                    <a:gd name="T1" fmla="*/ 0 h 153"/>
                    <a:gd name="T2" fmla="*/ 214 w 214"/>
                    <a:gd name="T3" fmla="*/ 8 h 153"/>
                    <a:gd name="T4" fmla="*/ 206 w 214"/>
                    <a:gd name="T5" fmla="*/ 16 h 153"/>
                    <a:gd name="T6" fmla="*/ 185 w 214"/>
                    <a:gd name="T7" fmla="*/ 82 h 153"/>
                    <a:gd name="T8" fmla="*/ 23 w 214"/>
                    <a:gd name="T9" fmla="*/ 153 h 153"/>
                    <a:gd name="T10" fmla="*/ 0 w 214"/>
                    <a:gd name="T11" fmla="*/ 137 h 153"/>
                    <a:gd name="T12" fmla="*/ 21 w 214"/>
                    <a:gd name="T13" fmla="*/ 103 h 153"/>
                    <a:gd name="T14" fmla="*/ 170 w 214"/>
                    <a:gd name="T15" fmla="*/ 68 h 153"/>
                    <a:gd name="T16" fmla="*/ 200 w 214"/>
                    <a:gd name="T17" fmla="*/ 15 h 153"/>
                    <a:gd name="T18" fmla="*/ 193 w 214"/>
                    <a:gd name="T19" fmla="*/ 5 h 153"/>
                    <a:gd name="T20" fmla="*/ 208 w 214"/>
                    <a:gd name="T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14" h="153">
                      <a:moveTo>
                        <a:pt x="208" y="0"/>
                      </a:moveTo>
                      <a:cubicBezTo>
                        <a:pt x="208" y="0"/>
                        <a:pt x="212" y="4"/>
                        <a:pt x="214" y="8"/>
                      </a:cubicBezTo>
                      <a:cubicBezTo>
                        <a:pt x="211" y="13"/>
                        <a:pt x="206" y="16"/>
                        <a:pt x="206" y="16"/>
                      </a:cubicBezTo>
                      <a:cubicBezTo>
                        <a:pt x="206" y="16"/>
                        <a:pt x="210" y="44"/>
                        <a:pt x="185" y="82"/>
                      </a:cubicBezTo>
                      <a:cubicBezTo>
                        <a:pt x="145" y="140"/>
                        <a:pt x="23" y="153"/>
                        <a:pt x="23" y="153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1" y="103"/>
                        <a:pt x="21" y="103"/>
                        <a:pt x="21" y="103"/>
                      </a:cubicBezTo>
                      <a:cubicBezTo>
                        <a:pt x="21" y="103"/>
                        <a:pt x="126" y="120"/>
                        <a:pt x="170" y="68"/>
                      </a:cubicBezTo>
                      <a:cubicBezTo>
                        <a:pt x="201" y="32"/>
                        <a:pt x="200" y="15"/>
                        <a:pt x="200" y="15"/>
                      </a:cubicBezTo>
                      <a:cubicBezTo>
                        <a:pt x="200" y="15"/>
                        <a:pt x="195" y="10"/>
                        <a:pt x="193" y="5"/>
                      </a:cubicBezTo>
                      <a:cubicBezTo>
                        <a:pt x="203" y="4"/>
                        <a:pt x="208" y="0"/>
                        <a:pt x="208" y="0"/>
                      </a:cubicBezTo>
                      <a:close/>
                    </a:path>
                  </a:pathLst>
                </a:custGeom>
                <a:solidFill>
                  <a:srgbClr val="7442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 latinLnBrk="0"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2" name="Freeform 150"/>
                <p:cNvSpPr/>
                <p:nvPr/>
              </p:nvSpPr>
              <p:spPr bwMode="auto">
                <a:xfrm>
                  <a:off x="9440863" y="817562"/>
                  <a:ext cx="7137400" cy="2205038"/>
                </a:xfrm>
                <a:custGeom>
                  <a:avLst/>
                  <a:gdLst>
                    <a:gd name="T0" fmla="*/ 42 w 604"/>
                    <a:gd name="T1" fmla="*/ 0 h 187"/>
                    <a:gd name="T2" fmla="*/ 389 w 604"/>
                    <a:gd name="T3" fmla="*/ 36 h 187"/>
                    <a:gd name="T4" fmla="*/ 604 w 604"/>
                    <a:gd name="T5" fmla="*/ 171 h 187"/>
                    <a:gd name="T6" fmla="*/ 587 w 604"/>
                    <a:gd name="T7" fmla="*/ 187 h 187"/>
                    <a:gd name="T8" fmla="*/ 372 w 604"/>
                    <a:gd name="T9" fmla="*/ 90 h 187"/>
                    <a:gd name="T10" fmla="*/ 152 w 604"/>
                    <a:gd name="T11" fmla="*/ 104 h 187"/>
                    <a:gd name="T12" fmla="*/ 42 w 604"/>
                    <a:gd name="T13" fmla="*/ 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4" h="187">
                      <a:moveTo>
                        <a:pt x="42" y="0"/>
                      </a:moveTo>
                      <a:cubicBezTo>
                        <a:pt x="389" y="36"/>
                        <a:pt x="389" y="36"/>
                        <a:pt x="389" y="36"/>
                      </a:cubicBezTo>
                      <a:cubicBezTo>
                        <a:pt x="604" y="171"/>
                        <a:pt x="604" y="171"/>
                        <a:pt x="604" y="171"/>
                      </a:cubicBezTo>
                      <a:cubicBezTo>
                        <a:pt x="587" y="187"/>
                        <a:pt x="587" y="187"/>
                        <a:pt x="587" y="187"/>
                      </a:cubicBezTo>
                      <a:cubicBezTo>
                        <a:pt x="587" y="187"/>
                        <a:pt x="410" y="114"/>
                        <a:pt x="372" y="90"/>
                      </a:cubicBezTo>
                      <a:cubicBezTo>
                        <a:pt x="258" y="85"/>
                        <a:pt x="203" y="105"/>
                        <a:pt x="152" y="104"/>
                      </a:cubicBezTo>
                      <a:cubicBezTo>
                        <a:pt x="0" y="100"/>
                        <a:pt x="42" y="0"/>
                        <a:pt x="42" y="0"/>
                      </a:cubicBezTo>
                      <a:close/>
                    </a:path>
                  </a:pathLst>
                </a:custGeom>
                <a:solidFill>
                  <a:srgbClr val="002B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 latinLnBrk="0"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3" name="Freeform 151"/>
                <p:cNvSpPr/>
                <p:nvPr/>
              </p:nvSpPr>
              <p:spPr bwMode="auto">
                <a:xfrm>
                  <a:off x="13517563" y="-2106613"/>
                  <a:ext cx="981075" cy="777875"/>
                </a:xfrm>
                <a:custGeom>
                  <a:avLst/>
                  <a:gdLst>
                    <a:gd name="T0" fmla="*/ 0 w 83"/>
                    <a:gd name="T1" fmla="*/ 30 h 66"/>
                    <a:gd name="T2" fmla="*/ 14 w 83"/>
                    <a:gd name="T3" fmla="*/ 14 h 66"/>
                    <a:gd name="T4" fmla="*/ 37 w 83"/>
                    <a:gd name="T5" fmla="*/ 0 h 66"/>
                    <a:gd name="T6" fmla="*/ 43 w 83"/>
                    <a:gd name="T7" fmla="*/ 28 h 66"/>
                    <a:gd name="T8" fmla="*/ 56 w 83"/>
                    <a:gd name="T9" fmla="*/ 46 h 66"/>
                    <a:gd name="T10" fmla="*/ 83 w 83"/>
                    <a:gd name="T11" fmla="*/ 52 h 66"/>
                    <a:gd name="T12" fmla="*/ 33 w 83"/>
                    <a:gd name="T13" fmla="*/ 63 h 66"/>
                    <a:gd name="T14" fmla="*/ 0 w 83"/>
                    <a:gd name="T15" fmla="*/ 3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3" h="66">
                      <a:moveTo>
                        <a:pt x="0" y="30"/>
                      </a:move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7" y="0"/>
                        <a:pt x="42" y="18"/>
                        <a:pt x="43" y="28"/>
                      </a:cubicBezTo>
                      <a:cubicBezTo>
                        <a:pt x="43" y="37"/>
                        <a:pt x="52" y="45"/>
                        <a:pt x="56" y="46"/>
                      </a:cubicBezTo>
                      <a:cubicBezTo>
                        <a:pt x="65" y="49"/>
                        <a:pt x="83" y="52"/>
                        <a:pt x="83" y="52"/>
                      </a:cubicBezTo>
                      <a:cubicBezTo>
                        <a:pt x="83" y="52"/>
                        <a:pt x="39" y="57"/>
                        <a:pt x="33" y="63"/>
                      </a:cubicBezTo>
                      <a:cubicBezTo>
                        <a:pt x="27" y="66"/>
                        <a:pt x="0" y="30"/>
                        <a:pt x="0" y="3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">
                      <a:srgbClr val="C3F3F6"/>
                    </a:gs>
                    <a:gs pos="100000">
                      <a:srgbClr val="4FB1C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 latinLnBrk="0"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4" name="Freeform 152"/>
                <p:cNvSpPr/>
                <p:nvPr/>
              </p:nvSpPr>
              <p:spPr bwMode="auto">
                <a:xfrm>
                  <a:off x="13895388" y="-2519363"/>
                  <a:ext cx="733425" cy="1025525"/>
                </a:xfrm>
                <a:custGeom>
                  <a:avLst/>
                  <a:gdLst>
                    <a:gd name="T0" fmla="*/ 50 w 62"/>
                    <a:gd name="T1" fmla="*/ 86 h 87"/>
                    <a:gd name="T2" fmla="*/ 21 w 62"/>
                    <a:gd name="T3" fmla="*/ 81 h 87"/>
                    <a:gd name="T4" fmla="*/ 11 w 62"/>
                    <a:gd name="T5" fmla="*/ 68 h 87"/>
                    <a:gd name="T6" fmla="*/ 8 w 62"/>
                    <a:gd name="T7" fmla="*/ 51 h 87"/>
                    <a:gd name="T8" fmla="*/ 2 w 62"/>
                    <a:gd name="T9" fmla="*/ 44 h 87"/>
                    <a:gd name="T10" fmla="*/ 8 w 62"/>
                    <a:gd name="T11" fmla="*/ 34 h 87"/>
                    <a:gd name="T12" fmla="*/ 15 w 62"/>
                    <a:gd name="T13" fmla="*/ 2 h 87"/>
                    <a:gd name="T14" fmla="*/ 31 w 62"/>
                    <a:gd name="T15" fmla="*/ 0 h 87"/>
                    <a:gd name="T16" fmla="*/ 44 w 62"/>
                    <a:gd name="T17" fmla="*/ 10 h 87"/>
                    <a:gd name="T18" fmla="*/ 62 w 62"/>
                    <a:gd name="T19" fmla="*/ 52 h 87"/>
                    <a:gd name="T20" fmla="*/ 59 w 62"/>
                    <a:gd name="T21" fmla="*/ 54 h 87"/>
                    <a:gd name="T22" fmla="*/ 52 w 62"/>
                    <a:gd name="T23" fmla="*/ 54 h 87"/>
                    <a:gd name="T24" fmla="*/ 52 w 62"/>
                    <a:gd name="T25" fmla="*/ 84 h 87"/>
                    <a:gd name="T26" fmla="*/ 50 w 62"/>
                    <a:gd name="T27" fmla="*/ 8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2" h="87">
                      <a:moveTo>
                        <a:pt x="50" y="86"/>
                      </a:moveTo>
                      <a:cubicBezTo>
                        <a:pt x="42" y="85"/>
                        <a:pt x="28" y="83"/>
                        <a:pt x="21" y="81"/>
                      </a:cubicBezTo>
                      <a:cubicBezTo>
                        <a:pt x="11" y="78"/>
                        <a:pt x="11" y="68"/>
                        <a:pt x="11" y="68"/>
                      </a:cubicBezTo>
                      <a:cubicBezTo>
                        <a:pt x="8" y="51"/>
                        <a:pt x="8" y="51"/>
                        <a:pt x="8" y="51"/>
                      </a:cubicBezTo>
                      <a:cubicBezTo>
                        <a:pt x="8" y="51"/>
                        <a:pt x="4" y="48"/>
                        <a:pt x="2" y="44"/>
                      </a:cubicBezTo>
                      <a:cubicBezTo>
                        <a:pt x="1" y="42"/>
                        <a:pt x="0" y="36"/>
                        <a:pt x="8" y="34"/>
                      </a:cubicBezTo>
                      <a:cubicBezTo>
                        <a:pt x="20" y="32"/>
                        <a:pt x="15" y="2"/>
                        <a:pt x="15" y="2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44" y="10"/>
                        <a:pt x="44" y="10"/>
                        <a:pt x="44" y="10"/>
                      </a:cubicBezTo>
                      <a:cubicBezTo>
                        <a:pt x="62" y="52"/>
                        <a:pt x="62" y="52"/>
                        <a:pt x="62" y="52"/>
                      </a:cubicBezTo>
                      <a:cubicBezTo>
                        <a:pt x="62" y="52"/>
                        <a:pt x="62" y="54"/>
                        <a:pt x="59" y="54"/>
                      </a:cubicBezTo>
                      <a:cubicBezTo>
                        <a:pt x="56" y="54"/>
                        <a:pt x="52" y="54"/>
                        <a:pt x="52" y="54"/>
                      </a:cubicBezTo>
                      <a:cubicBezTo>
                        <a:pt x="52" y="54"/>
                        <a:pt x="52" y="82"/>
                        <a:pt x="52" y="84"/>
                      </a:cubicBezTo>
                      <a:cubicBezTo>
                        <a:pt x="52" y="85"/>
                        <a:pt x="52" y="87"/>
                        <a:pt x="50" y="86"/>
                      </a:cubicBezTo>
                      <a:close/>
                    </a:path>
                  </a:pathLst>
                </a:custGeom>
                <a:solidFill>
                  <a:srgbClr val="E9F6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 latinLnBrk="0"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5" name="Freeform 153"/>
                <p:cNvSpPr/>
                <p:nvPr/>
              </p:nvSpPr>
              <p:spPr bwMode="auto">
                <a:xfrm>
                  <a:off x="14320838" y="-2152650"/>
                  <a:ext cx="153987" cy="69850"/>
                </a:xfrm>
                <a:custGeom>
                  <a:avLst/>
                  <a:gdLst>
                    <a:gd name="T0" fmla="*/ 12 w 13"/>
                    <a:gd name="T1" fmla="*/ 4 h 6"/>
                    <a:gd name="T2" fmla="*/ 9 w 13"/>
                    <a:gd name="T3" fmla="*/ 6 h 6"/>
                    <a:gd name="T4" fmla="*/ 1 w 13"/>
                    <a:gd name="T5" fmla="*/ 4 h 6"/>
                    <a:gd name="T6" fmla="*/ 11 w 13"/>
                    <a:gd name="T7" fmla="*/ 0 h 6"/>
                    <a:gd name="T8" fmla="*/ 12 w 13"/>
                    <a:gd name="T9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6">
                      <a:moveTo>
                        <a:pt x="12" y="4"/>
                      </a:moveTo>
                      <a:cubicBezTo>
                        <a:pt x="11" y="6"/>
                        <a:pt x="11" y="6"/>
                        <a:pt x="9" y="6"/>
                      </a:cubicBezTo>
                      <a:cubicBezTo>
                        <a:pt x="6" y="6"/>
                        <a:pt x="2" y="4"/>
                        <a:pt x="1" y="4"/>
                      </a:cubicBezTo>
                      <a:cubicBezTo>
                        <a:pt x="0" y="4"/>
                        <a:pt x="5" y="2"/>
                        <a:pt x="11" y="0"/>
                      </a:cubicBezTo>
                      <a:cubicBezTo>
                        <a:pt x="13" y="0"/>
                        <a:pt x="12" y="2"/>
                        <a:pt x="12" y="4"/>
                      </a:cubicBezTo>
                      <a:close/>
                    </a:path>
                  </a:pathLst>
                </a:custGeom>
                <a:solidFill>
                  <a:srgbClr val="002B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 latinLnBrk="0"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6" name="Freeform 154"/>
                <p:cNvSpPr/>
                <p:nvPr/>
              </p:nvSpPr>
              <p:spPr bwMode="auto">
                <a:xfrm>
                  <a:off x="13682663" y="-2647951"/>
                  <a:ext cx="768350" cy="706438"/>
                </a:xfrm>
                <a:custGeom>
                  <a:avLst/>
                  <a:gdLst>
                    <a:gd name="T0" fmla="*/ 5 w 65"/>
                    <a:gd name="T1" fmla="*/ 16 h 60"/>
                    <a:gd name="T2" fmla="*/ 65 w 65"/>
                    <a:gd name="T3" fmla="*/ 12 h 60"/>
                    <a:gd name="T4" fmla="*/ 62 w 65"/>
                    <a:gd name="T5" fmla="*/ 21 h 60"/>
                    <a:gd name="T6" fmla="*/ 39 w 65"/>
                    <a:gd name="T7" fmla="*/ 25 h 60"/>
                    <a:gd name="T8" fmla="*/ 37 w 65"/>
                    <a:gd name="T9" fmla="*/ 58 h 60"/>
                    <a:gd name="T10" fmla="*/ 23 w 65"/>
                    <a:gd name="T11" fmla="*/ 46 h 60"/>
                    <a:gd name="T12" fmla="*/ 0 w 65"/>
                    <a:gd name="T13" fmla="*/ 60 h 60"/>
                    <a:gd name="T14" fmla="*/ 5 w 65"/>
                    <a:gd name="T15" fmla="*/ 16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5" h="60">
                      <a:moveTo>
                        <a:pt x="5" y="16"/>
                      </a:moveTo>
                      <a:cubicBezTo>
                        <a:pt x="47" y="0"/>
                        <a:pt x="62" y="1"/>
                        <a:pt x="65" y="12"/>
                      </a:cubicBezTo>
                      <a:cubicBezTo>
                        <a:pt x="65" y="14"/>
                        <a:pt x="64" y="19"/>
                        <a:pt x="62" y="21"/>
                      </a:cubicBezTo>
                      <a:cubicBezTo>
                        <a:pt x="49" y="18"/>
                        <a:pt x="37" y="16"/>
                        <a:pt x="39" y="25"/>
                      </a:cubicBezTo>
                      <a:cubicBezTo>
                        <a:pt x="40" y="27"/>
                        <a:pt x="48" y="58"/>
                        <a:pt x="37" y="58"/>
                      </a:cubicBezTo>
                      <a:cubicBezTo>
                        <a:pt x="36" y="53"/>
                        <a:pt x="31" y="43"/>
                        <a:pt x="23" y="46"/>
                      </a:cubicBezTo>
                      <a:cubicBezTo>
                        <a:pt x="18" y="48"/>
                        <a:pt x="21" y="59"/>
                        <a:pt x="0" y="60"/>
                      </a:cubicBezTo>
                      <a:cubicBezTo>
                        <a:pt x="1" y="43"/>
                        <a:pt x="1" y="22"/>
                        <a:pt x="5" y="16"/>
                      </a:cubicBezTo>
                      <a:close/>
                    </a:path>
                  </a:pathLst>
                </a:custGeom>
                <a:solidFill>
                  <a:srgbClr val="002B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 latinLnBrk="0"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7" name="Freeform 155"/>
                <p:cNvSpPr/>
                <p:nvPr/>
              </p:nvSpPr>
              <p:spPr bwMode="auto">
                <a:xfrm>
                  <a:off x="7337425" y="-2165350"/>
                  <a:ext cx="1017587" cy="1968500"/>
                </a:xfrm>
                <a:custGeom>
                  <a:avLst/>
                  <a:gdLst>
                    <a:gd name="T0" fmla="*/ 172 w 641"/>
                    <a:gd name="T1" fmla="*/ 1240 h 1240"/>
                    <a:gd name="T2" fmla="*/ 0 w 641"/>
                    <a:gd name="T3" fmla="*/ 60 h 1240"/>
                    <a:gd name="T4" fmla="*/ 469 w 641"/>
                    <a:gd name="T5" fmla="*/ 0 h 1240"/>
                    <a:gd name="T6" fmla="*/ 469 w 641"/>
                    <a:gd name="T7" fmla="*/ 609 h 1240"/>
                    <a:gd name="T8" fmla="*/ 641 w 641"/>
                    <a:gd name="T9" fmla="*/ 1181 h 1240"/>
                    <a:gd name="T10" fmla="*/ 172 w 641"/>
                    <a:gd name="T11" fmla="*/ 1240 h 1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41" h="1240">
                      <a:moveTo>
                        <a:pt x="172" y="1240"/>
                      </a:moveTo>
                      <a:lnTo>
                        <a:pt x="0" y="60"/>
                      </a:lnTo>
                      <a:lnTo>
                        <a:pt x="469" y="0"/>
                      </a:lnTo>
                      <a:lnTo>
                        <a:pt x="469" y="609"/>
                      </a:lnTo>
                      <a:lnTo>
                        <a:pt x="641" y="1181"/>
                      </a:lnTo>
                      <a:lnTo>
                        <a:pt x="172" y="1240"/>
                      </a:lnTo>
                      <a:close/>
                    </a:path>
                  </a:pathLst>
                </a:custGeom>
                <a:solidFill>
                  <a:srgbClr val="002B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 latinLnBrk="0"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8" name="Freeform 156"/>
                <p:cNvSpPr/>
                <p:nvPr/>
              </p:nvSpPr>
              <p:spPr bwMode="auto">
                <a:xfrm>
                  <a:off x="8142288" y="-2247900"/>
                  <a:ext cx="873125" cy="1944688"/>
                </a:xfrm>
                <a:custGeom>
                  <a:avLst/>
                  <a:gdLst>
                    <a:gd name="T0" fmla="*/ 171 w 550"/>
                    <a:gd name="T1" fmla="*/ 1225 h 1225"/>
                    <a:gd name="T2" fmla="*/ 0 w 550"/>
                    <a:gd name="T3" fmla="*/ 661 h 1225"/>
                    <a:gd name="T4" fmla="*/ 0 w 550"/>
                    <a:gd name="T5" fmla="*/ 52 h 1225"/>
                    <a:gd name="T6" fmla="*/ 379 w 550"/>
                    <a:gd name="T7" fmla="*/ 0 h 1225"/>
                    <a:gd name="T8" fmla="*/ 550 w 550"/>
                    <a:gd name="T9" fmla="*/ 1181 h 1225"/>
                    <a:gd name="T10" fmla="*/ 171 w 550"/>
                    <a:gd name="T11" fmla="*/ 1225 h 1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50" h="1225">
                      <a:moveTo>
                        <a:pt x="171" y="1225"/>
                      </a:moveTo>
                      <a:lnTo>
                        <a:pt x="0" y="661"/>
                      </a:lnTo>
                      <a:lnTo>
                        <a:pt x="0" y="52"/>
                      </a:lnTo>
                      <a:lnTo>
                        <a:pt x="379" y="0"/>
                      </a:lnTo>
                      <a:lnTo>
                        <a:pt x="550" y="1181"/>
                      </a:lnTo>
                      <a:lnTo>
                        <a:pt x="171" y="1225"/>
                      </a:lnTo>
                      <a:close/>
                    </a:path>
                  </a:pathLst>
                </a:custGeom>
                <a:solidFill>
                  <a:srgbClr val="002B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 latinLnBrk="0"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9" name="Freeform 157"/>
                <p:cNvSpPr/>
                <p:nvPr/>
              </p:nvSpPr>
              <p:spPr bwMode="auto">
                <a:xfrm>
                  <a:off x="7940675" y="-1316038"/>
                  <a:ext cx="223837" cy="223838"/>
                </a:xfrm>
                <a:custGeom>
                  <a:avLst/>
                  <a:gdLst>
                    <a:gd name="T0" fmla="*/ 22 w 141"/>
                    <a:gd name="T1" fmla="*/ 141 h 141"/>
                    <a:gd name="T2" fmla="*/ 0 w 141"/>
                    <a:gd name="T3" fmla="*/ 15 h 141"/>
                    <a:gd name="T4" fmla="*/ 127 w 141"/>
                    <a:gd name="T5" fmla="*/ 0 h 141"/>
                    <a:gd name="T6" fmla="*/ 141 w 141"/>
                    <a:gd name="T7" fmla="*/ 126 h 141"/>
                    <a:gd name="T8" fmla="*/ 22 w 141"/>
                    <a:gd name="T9" fmla="*/ 141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1" h="141">
                      <a:moveTo>
                        <a:pt x="22" y="141"/>
                      </a:moveTo>
                      <a:lnTo>
                        <a:pt x="0" y="15"/>
                      </a:lnTo>
                      <a:lnTo>
                        <a:pt x="127" y="0"/>
                      </a:lnTo>
                      <a:lnTo>
                        <a:pt x="141" y="126"/>
                      </a:lnTo>
                      <a:lnTo>
                        <a:pt x="22" y="1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 latinLnBrk="0"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0" name="Freeform 158"/>
                <p:cNvSpPr/>
                <p:nvPr/>
              </p:nvSpPr>
              <p:spPr bwMode="auto">
                <a:xfrm>
                  <a:off x="7999413" y="-1257300"/>
                  <a:ext cx="106362" cy="117475"/>
                </a:xfrm>
                <a:custGeom>
                  <a:avLst/>
                  <a:gdLst>
                    <a:gd name="T0" fmla="*/ 8 w 67"/>
                    <a:gd name="T1" fmla="*/ 74 h 74"/>
                    <a:gd name="T2" fmla="*/ 0 w 67"/>
                    <a:gd name="T3" fmla="*/ 7 h 74"/>
                    <a:gd name="T4" fmla="*/ 60 w 67"/>
                    <a:gd name="T5" fmla="*/ 0 h 74"/>
                    <a:gd name="T6" fmla="*/ 67 w 67"/>
                    <a:gd name="T7" fmla="*/ 67 h 74"/>
                    <a:gd name="T8" fmla="*/ 8 w 67"/>
                    <a:gd name="T9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74">
                      <a:moveTo>
                        <a:pt x="8" y="74"/>
                      </a:moveTo>
                      <a:lnTo>
                        <a:pt x="0" y="7"/>
                      </a:lnTo>
                      <a:lnTo>
                        <a:pt x="60" y="0"/>
                      </a:lnTo>
                      <a:lnTo>
                        <a:pt x="67" y="67"/>
                      </a:lnTo>
                      <a:lnTo>
                        <a:pt x="8" y="74"/>
                      </a:lnTo>
                      <a:close/>
                    </a:path>
                  </a:pathLst>
                </a:custGeom>
                <a:solidFill>
                  <a:srgbClr val="002B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 latinLnBrk="0"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145" name="Freeform 159"/>
              <p:cNvSpPr/>
              <p:nvPr/>
            </p:nvSpPr>
            <p:spPr bwMode="auto">
              <a:xfrm>
                <a:off x="6900863" y="4578350"/>
                <a:ext cx="10161587" cy="3228975"/>
              </a:xfrm>
              <a:custGeom>
                <a:avLst/>
                <a:gdLst>
                  <a:gd name="T0" fmla="*/ 860 w 860"/>
                  <a:gd name="T1" fmla="*/ 110 h 274"/>
                  <a:gd name="T2" fmla="*/ 856 w 860"/>
                  <a:gd name="T3" fmla="*/ 112 h 274"/>
                  <a:gd name="T4" fmla="*/ 838 w 860"/>
                  <a:gd name="T5" fmla="*/ 104 h 274"/>
                  <a:gd name="T6" fmla="*/ 817 w 860"/>
                  <a:gd name="T7" fmla="*/ 103 h 274"/>
                  <a:gd name="T8" fmla="*/ 818 w 860"/>
                  <a:gd name="T9" fmla="*/ 103 h 274"/>
                  <a:gd name="T10" fmla="*/ 616 w 860"/>
                  <a:gd name="T11" fmla="*/ 229 h 274"/>
                  <a:gd name="T12" fmla="*/ 255 w 860"/>
                  <a:gd name="T13" fmla="*/ 274 h 274"/>
                  <a:gd name="T14" fmla="*/ 257 w 860"/>
                  <a:gd name="T15" fmla="*/ 215 h 274"/>
                  <a:gd name="T16" fmla="*/ 217 w 860"/>
                  <a:gd name="T17" fmla="*/ 83 h 274"/>
                  <a:gd name="T18" fmla="*/ 56 w 860"/>
                  <a:gd name="T19" fmla="*/ 238 h 274"/>
                  <a:gd name="T20" fmla="*/ 56 w 860"/>
                  <a:gd name="T21" fmla="*/ 238 h 274"/>
                  <a:gd name="T22" fmla="*/ 55 w 860"/>
                  <a:gd name="T23" fmla="*/ 249 h 274"/>
                  <a:gd name="T24" fmla="*/ 41 w 860"/>
                  <a:gd name="T25" fmla="*/ 248 h 274"/>
                  <a:gd name="T26" fmla="*/ 41 w 860"/>
                  <a:gd name="T27" fmla="*/ 242 h 274"/>
                  <a:gd name="T28" fmla="*/ 20 w 860"/>
                  <a:gd name="T29" fmla="*/ 246 h 274"/>
                  <a:gd name="T30" fmla="*/ 2 w 860"/>
                  <a:gd name="T31" fmla="*/ 244 h 274"/>
                  <a:gd name="T32" fmla="*/ 3 w 860"/>
                  <a:gd name="T33" fmla="*/ 240 h 274"/>
                  <a:gd name="T34" fmla="*/ 23 w 860"/>
                  <a:gd name="T35" fmla="*/ 237 h 274"/>
                  <a:gd name="T36" fmla="*/ 38 w 860"/>
                  <a:gd name="T37" fmla="*/ 228 h 274"/>
                  <a:gd name="T38" fmla="*/ 50 w 860"/>
                  <a:gd name="T39" fmla="*/ 234 h 274"/>
                  <a:gd name="T40" fmla="*/ 39 w 860"/>
                  <a:gd name="T41" fmla="*/ 226 h 274"/>
                  <a:gd name="T42" fmla="*/ 177 w 860"/>
                  <a:gd name="T43" fmla="*/ 20 h 274"/>
                  <a:gd name="T44" fmla="*/ 178 w 860"/>
                  <a:gd name="T45" fmla="*/ 20 h 274"/>
                  <a:gd name="T46" fmla="*/ 250 w 860"/>
                  <a:gd name="T47" fmla="*/ 31 h 274"/>
                  <a:gd name="T48" fmla="*/ 250 w 860"/>
                  <a:gd name="T49" fmla="*/ 31 h 274"/>
                  <a:gd name="T50" fmla="*/ 250 w 860"/>
                  <a:gd name="T51" fmla="*/ 31 h 274"/>
                  <a:gd name="T52" fmla="*/ 250 w 860"/>
                  <a:gd name="T53" fmla="*/ 31 h 274"/>
                  <a:gd name="T54" fmla="*/ 364 w 860"/>
                  <a:gd name="T55" fmla="*/ 172 h 274"/>
                  <a:gd name="T56" fmla="*/ 385 w 860"/>
                  <a:gd name="T57" fmla="*/ 171 h 274"/>
                  <a:gd name="T58" fmla="*/ 586 w 860"/>
                  <a:gd name="T59" fmla="*/ 184 h 274"/>
                  <a:gd name="T60" fmla="*/ 806 w 860"/>
                  <a:gd name="T61" fmla="*/ 90 h 274"/>
                  <a:gd name="T62" fmla="*/ 815 w 860"/>
                  <a:gd name="T63" fmla="*/ 100 h 274"/>
                  <a:gd name="T64" fmla="*/ 807 w 860"/>
                  <a:gd name="T65" fmla="*/ 89 h 274"/>
                  <a:gd name="T66" fmla="*/ 817 w 860"/>
                  <a:gd name="T67" fmla="*/ 76 h 274"/>
                  <a:gd name="T68" fmla="*/ 829 w 860"/>
                  <a:gd name="T69" fmla="*/ 85 h 274"/>
                  <a:gd name="T70" fmla="*/ 825 w 860"/>
                  <a:gd name="T71" fmla="*/ 90 h 274"/>
                  <a:gd name="T72" fmla="*/ 845 w 860"/>
                  <a:gd name="T73" fmla="*/ 98 h 274"/>
                  <a:gd name="T74" fmla="*/ 860 w 860"/>
                  <a:gd name="T75" fmla="*/ 11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60" h="274">
                    <a:moveTo>
                      <a:pt x="860" y="110"/>
                    </a:moveTo>
                    <a:cubicBezTo>
                      <a:pt x="860" y="110"/>
                      <a:pt x="859" y="114"/>
                      <a:pt x="856" y="112"/>
                    </a:cubicBezTo>
                    <a:cubicBezTo>
                      <a:pt x="855" y="112"/>
                      <a:pt x="838" y="104"/>
                      <a:pt x="838" y="104"/>
                    </a:cubicBezTo>
                    <a:cubicBezTo>
                      <a:pt x="817" y="103"/>
                      <a:pt x="817" y="103"/>
                      <a:pt x="817" y="103"/>
                    </a:cubicBezTo>
                    <a:cubicBezTo>
                      <a:pt x="818" y="103"/>
                      <a:pt x="818" y="103"/>
                      <a:pt x="818" y="103"/>
                    </a:cubicBezTo>
                    <a:cubicBezTo>
                      <a:pt x="616" y="229"/>
                      <a:pt x="616" y="229"/>
                      <a:pt x="616" y="229"/>
                    </a:cubicBezTo>
                    <a:cubicBezTo>
                      <a:pt x="255" y="274"/>
                      <a:pt x="255" y="274"/>
                      <a:pt x="255" y="274"/>
                    </a:cubicBezTo>
                    <a:cubicBezTo>
                      <a:pt x="255" y="274"/>
                      <a:pt x="239" y="243"/>
                      <a:pt x="257" y="215"/>
                    </a:cubicBezTo>
                    <a:cubicBezTo>
                      <a:pt x="241" y="181"/>
                      <a:pt x="225" y="119"/>
                      <a:pt x="217" y="83"/>
                    </a:cubicBezTo>
                    <a:cubicBezTo>
                      <a:pt x="56" y="238"/>
                      <a:pt x="56" y="238"/>
                      <a:pt x="56" y="238"/>
                    </a:cubicBezTo>
                    <a:cubicBezTo>
                      <a:pt x="56" y="238"/>
                      <a:pt x="56" y="238"/>
                      <a:pt x="56" y="238"/>
                    </a:cubicBezTo>
                    <a:cubicBezTo>
                      <a:pt x="55" y="249"/>
                      <a:pt x="55" y="249"/>
                      <a:pt x="55" y="249"/>
                    </a:cubicBezTo>
                    <a:cubicBezTo>
                      <a:pt x="41" y="248"/>
                      <a:pt x="41" y="248"/>
                      <a:pt x="41" y="248"/>
                    </a:cubicBezTo>
                    <a:cubicBezTo>
                      <a:pt x="41" y="242"/>
                      <a:pt x="41" y="242"/>
                      <a:pt x="41" y="242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2" y="244"/>
                      <a:pt x="2" y="244"/>
                      <a:pt x="2" y="244"/>
                    </a:cubicBezTo>
                    <a:cubicBezTo>
                      <a:pt x="2" y="244"/>
                      <a:pt x="0" y="240"/>
                      <a:pt x="3" y="240"/>
                    </a:cubicBezTo>
                    <a:cubicBezTo>
                      <a:pt x="4" y="240"/>
                      <a:pt x="23" y="237"/>
                      <a:pt x="23" y="237"/>
                    </a:cubicBezTo>
                    <a:cubicBezTo>
                      <a:pt x="38" y="228"/>
                      <a:pt x="38" y="228"/>
                      <a:pt x="38" y="228"/>
                    </a:cubicBezTo>
                    <a:cubicBezTo>
                      <a:pt x="50" y="234"/>
                      <a:pt x="50" y="234"/>
                      <a:pt x="50" y="234"/>
                    </a:cubicBezTo>
                    <a:cubicBezTo>
                      <a:pt x="39" y="226"/>
                      <a:pt x="39" y="226"/>
                      <a:pt x="39" y="226"/>
                    </a:cubicBezTo>
                    <a:cubicBezTo>
                      <a:pt x="177" y="20"/>
                      <a:pt x="177" y="20"/>
                      <a:pt x="177" y="20"/>
                    </a:cubicBezTo>
                    <a:cubicBezTo>
                      <a:pt x="178" y="20"/>
                      <a:pt x="178" y="20"/>
                      <a:pt x="178" y="20"/>
                    </a:cubicBezTo>
                    <a:cubicBezTo>
                      <a:pt x="182" y="18"/>
                      <a:pt x="220" y="0"/>
                      <a:pt x="250" y="31"/>
                    </a:cubicBezTo>
                    <a:cubicBezTo>
                      <a:pt x="250" y="31"/>
                      <a:pt x="250" y="31"/>
                      <a:pt x="250" y="31"/>
                    </a:cubicBezTo>
                    <a:cubicBezTo>
                      <a:pt x="250" y="31"/>
                      <a:pt x="250" y="31"/>
                      <a:pt x="250" y="31"/>
                    </a:cubicBezTo>
                    <a:cubicBezTo>
                      <a:pt x="250" y="31"/>
                      <a:pt x="250" y="31"/>
                      <a:pt x="250" y="31"/>
                    </a:cubicBezTo>
                    <a:cubicBezTo>
                      <a:pt x="269" y="52"/>
                      <a:pt x="325" y="122"/>
                      <a:pt x="364" y="172"/>
                    </a:cubicBezTo>
                    <a:cubicBezTo>
                      <a:pt x="371" y="172"/>
                      <a:pt x="377" y="172"/>
                      <a:pt x="385" y="171"/>
                    </a:cubicBezTo>
                    <a:cubicBezTo>
                      <a:pt x="435" y="170"/>
                      <a:pt x="471" y="189"/>
                      <a:pt x="586" y="184"/>
                    </a:cubicBezTo>
                    <a:cubicBezTo>
                      <a:pt x="624" y="160"/>
                      <a:pt x="806" y="90"/>
                      <a:pt x="806" y="90"/>
                    </a:cubicBezTo>
                    <a:cubicBezTo>
                      <a:pt x="815" y="100"/>
                      <a:pt x="815" y="100"/>
                      <a:pt x="815" y="100"/>
                    </a:cubicBezTo>
                    <a:cubicBezTo>
                      <a:pt x="807" y="89"/>
                      <a:pt x="807" y="89"/>
                      <a:pt x="807" y="89"/>
                    </a:cubicBezTo>
                    <a:cubicBezTo>
                      <a:pt x="817" y="76"/>
                      <a:pt x="817" y="76"/>
                      <a:pt x="817" y="76"/>
                    </a:cubicBezTo>
                    <a:cubicBezTo>
                      <a:pt x="829" y="85"/>
                      <a:pt x="829" y="85"/>
                      <a:pt x="829" y="85"/>
                    </a:cubicBezTo>
                    <a:cubicBezTo>
                      <a:pt x="825" y="90"/>
                      <a:pt x="825" y="90"/>
                      <a:pt x="825" y="90"/>
                    </a:cubicBezTo>
                    <a:cubicBezTo>
                      <a:pt x="845" y="98"/>
                      <a:pt x="845" y="98"/>
                      <a:pt x="845" y="98"/>
                    </a:cubicBezTo>
                    <a:lnTo>
                      <a:pt x="860" y="110"/>
                    </a:lnTo>
                    <a:close/>
                  </a:path>
                </a:pathLst>
              </a:custGeom>
              <a:gradFill flip="none" rotWithShape="1">
                <a:gsLst>
                  <a:gs pos="1000">
                    <a:srgbClr val="13879C"/>
                  </a:gs>
                  <a:gs pos="100000">
                    <a:srgbClr val="1E95AF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0" name="Group 119"/>
            <p:cNvGrpSpPr>
              <a:grpSpLocks noChangeAspect="1"/>
            </p:cNvGrpSpPr>
            <p:nvPr/>
          </p:nvGrpSpPr>
          <p:grpSpPr>
            <a:xfrm>
              <a:off x="8170872" y="3383718"/>
              <a:ext cx="2382598" cy="3038017"/>
              <a:chOff x="7266541" y="2483919"/>
              <a:chExt cx="2885501" cy="3679262"/>
            </a:xfrm>
          </p:grpSpPr>
          <p:grpSp>
            <p:nvGrpSpPr>
              <p:cNvPr id="11" name="Group 120"/>
              <p:cNvGrpSpPr/>
              <p:nvPr/>
            </p:nvGrpSpPr>
            <p:grpSpPr>
              <a:xfrm>
                <a:off x="7266541" y="2483919"/>
                <a:ext cx="2733754" cy="3679262"/>
                <a:chOff x="7951669" y="1228417"/>
                <a:chExt cx="2733754" cy="3679262"/>
              </a:xfrm>
            </p:grpSpPr>
            <p:sp>
              <p:nvSpPr>
                <p:cNvPr id="123" name="Freeform 163"/>
                <p:cNvSpPr>
                  <a:spLocks noChangeAspect="1"/>
                </p:cNvSpPr>
                <p:nvPr/>
              </p:nvSpPr>
              <p:spPr bwMode="auto">
                <a:xfrm>
                  <a:off x="7991376" y="3631429"/>
                  <a:ext cx="2501114" cy="1276250"/>
                </a:xfrm>
                <a:custGeom>
                  <a:avLst/>
                  <a:gdLst>
                    <a:gd name="T0" fmla="*/ 1252 w 1259"/>
                    <a:gd name="T1" fmla="*/ 8 h 644"/>
                    <a:gd name="T2" fmla="*/ 1216 w 1259"/>
                    <a:gd name="T3" fmla="*/ 19 h 644"/>
                    <a:gd name="T4" fmla="*/ 1187 w 1259"/>
                    <a:gd name="T5" fmla="*/ 40 h 644"/>
                    <a:gd name="T6" fmla="*/ 1191 w 1259"/>
                    <a:gd name="T7" fmla="*/ 534 h 644"/>
                    <a:gd name="T8" fmla="*/ 1191 w 1259"/>
                    <a:gd name="T9" fmla="*/ 534 h 644"/>
                    <a:gd name="T10" fmla="*/ 1105 w 1259"/>
                    <a:gd name="T11" fmla="*/ 627 h 644"/>
                    <a:gd name="T12" fmla="*/ 770 w 1259"/>
                    <a:gd name="T13" fmla="*/ 627 h 644"/>
                    <a:gd name="T14" fmla="*/ 781 w 1259"/>
                    <a:gd name="T15" fmla="*/ 644 h 644"/>
                    <a:gd name="T16" fmla="*/ 697 w 1259"/>
                    <a:gd name="T17" fmla="*/ 627 h 644"/>
                    <a:gd name="T18" fmla="*/ 401 w 1259"/>
                    <a:gd name="T19" fmla="*/ 626 h 644"/>
                    <a:gd name="T20" fmla="*/ 427 w 1259"/>
                    <a:gd name="T21" fmla="*/ 504 h 644"/>
                    <a:gd name="T22" fmla="*/ 393 w 1259"/>
                    <a:gd name="T23" fmla="*/ 259 h 644"/>
                    <a:gd name="T24" fmla="*/ 109 w 1259"/>
                    <a:gd name="T25" fmla="*/ 576 h 644"/>
                    <a:gd name="T26" fmla="*/ 109 w 1259"/>
                    <a:gd name="T27" fmla="*/ 576 h 644"/>
                    <a:gd name="T28" fmla="*/ 108 w 1259"/>
                    <a:gd name="T29" fmla="*/ 596 h 644"/>
                    <a:gd name="T30" fmla="*/ 80 w 1259"/>
                    <a:gd name="T31" fmla="*/ 596 h 644"/>
                    <a:gd name="T32" fmla="*/ 80 w 1259"/>
                    <a:gd name="T33" fmla="*/ 585 h 644"/>
                    <a:gd name="T34" fmla="*/ 41 w 1259"/>
                    <a:gd name="T35" fmla="*/ 597 h 644"/>
                    <a:gd name="T36" fmla="*/ 5 w 1259"/>
                    <a:gd name="T37" fmla="*/ 596 h 644"/>
                    <a:gd name="T38" fmla="*/ 7 w 1259"/>
                    <a:gd name="T39" fmla="*/ 588 h 644"/>
                    <a:gd name="T40" fmla="*/ 43 w 1259"/>
                    <a:gd name="T41" fmla="*/ 578 h 644"/>
                    <a:gd name="T42" fmla="*/ 72 w 1259"/>
                    <a:gd name="T43" fmla="*/ 558 h 644"/>
                    <a:gd name="T44" fmla="*/ 96 w 1259"/>
                    <a:gd name="T45" fmla="*/ 568 h 644"/>
                    <a:gd name="T46" fmla="*/ 74 w 1259"/>
                    <a:gd name="T47" fmla="*/ 555 h 644"/>
                    <a:gd name="T48" fmla="*/ 338 w 1259"/>
                    <a:gd name="T49" fmla="*/ 105 h 644"/>
                    <a:gd name="T50" fmla="*/ 443 w 1259"/>
                    <a:gd name="T51" fmla="*/ 129 h 644"/>
                    <a:gd name="T52" fmla="*/ 472 w 1259"/>
                    <a:gd name="T53" fmla="*/ 171 h 644"/>
                    <a:gd name="T54" fmla="*/ 471 w 1259"/>
                    <a:gd name="T55" fmla="*/ 171 h 644"/>
                    <a:gd name="T56" fmla="*/ 659 w 1259"/>
                    <a:gd name="T57" fmla="*/ 459 h 644"/>
                    <a:gd name="T58" fmla="*/ 672 w 1259"/>
                    <a:gd name="T59" fmla="*/ 460 h 644"/>
                    <a:gd name="T60" fmla="*/ 1096 w 1259"/>
                    <a:gd name="T61" fmla="*/ 526 h 644"/>
                    <a:gd name="T62" fmla="*/ 1154 w 1259"/>
                    <a:gd name="T63" fmla="*/ 42 h 644"/>
                    <a:gd name="T64" fmla="*/ 1167 w 1259"/>
                    <a:gd name="T65" fmla="*/ 39 h 644"/>
                    <a:gd name="T66" fmla="*/ 1151 w 1259"/>
                    <a:gd name="T67" fmla="*/ 35 h 644"/>
                    <a:gd name="T68" fmla="*/ 1151 w 1259"/>
                    <a:gd name="T69" fmla="*/ 2 h 644"/>
                    <a:gd name="T70" fmla="*/ 1179 w 1259"/>
                    <a:gd name="T71" fmla="*/ 1 h 644"/>
                    <a:gd name="T72" fmla="*/ 1179 w 1259"/>
                    <a:gd name="T73" fmla="*/ 13 h 644"/>
                    <a:gd name="T74" fmla="*/ 1218 w 1259"/>
                    <a:gd name="T75" fmla="*/ 0 h 644"/>
                    <a:gd name="T76" fmla="*/ 1254 w 1259"/>
                    <a:gd name="T77" fmla="*/ 0 h 644"/>
                    <a:gd name="T78" fmla="*/ 1252 w 1259"/>
                    <a:gd name="T79" fmla="*/ 8 h 6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259" h="644">
                      <a:moveTo>
                        <a:pt x="1252" y="8"/>
                      </a:moveTo>
                      <a:cubicBezTo>
                        <a:pt x="1250" y="9"/>
                        <a:pt x="1216" y="19"/>
                        <a:pt x="1216" y="19"/>
                      </a:cubicBezTo>
                      <a:cubicBezTo>
                        <a:pt x="1187" y="40"/>
                        <a:pt x="1187" y="40"/>
                        <a:pt x="1187" y="40"/>
                      </a:cubicBezTo>
                      <a:cubicBezTo>
                        <a:pt x="1191" y="534"/>
                        <a:pt x="1191" y="534"/>
                        <a:pt x="1191" y="534"/>
                      </a:cubicBezTo>
                      <a:cubicBezTo>
                        <a:pt x="1191" y="534"/>
                        <a:pt x="1191" y="534"/>
                        <a:pt x="1191" y="534"/>
                      </a:cubicBezTo>
                      <a:cubicBezTo>
                        <a:pt x="1195" y="615"/>
                        <a:pt x="1105" y="627"/>
                        <a:pt x="1105" y="627"/>
                      </a:cubicBezTo>
                      <a:cubicBezTo>
                        <a:pt x="770" y="627"/>
                        <a:pt x="770" y="627"/>
                        <a:pt x="770" y="627"/>
                      </a:cubicBezTo>
                      <a:cubicBezTo>
                        <a:pt x="781" y="644"/>
                        <a:pt x="781" y="644"/>
                        <a:pt x="781" y="644"/>
                      </a:cubicBezTo>
                      <a:cubicBezTo>
                        <a:pt x="781" y="644"/>
                        <a:pt x="746" y="638"/>
                        <a:pt x="697" y="627"/>
                      </a:cubicBezTo>
                      <a:cubicBezTo>
                        <a:pt x="401" y="626"/>
                        <a:pt x="401" y="626"/>
                        <a:pt x="401" y="626"/>
                      </a:cubicBezTo>
                      <a:cubicBezTo>
                        <a:pt x="401" y="626"/>
                        <a:pt x="375" y="555"/>
                        <a:pt x="427" y="504"/>
                      </a:cubicBezTo>
                      <a:cubicBezTo>
                        <a:pt x="406" y="438"/>
                        <a:pt x="397" y="331"/>
                        <a:pt x="393" y="259"/>
                      </a:cubicBezTo>
                      <a:cubicBezTo>
                        <a:pt x="109" y="576"/>
                        <a:pt x="109" y="576"/>
                        <a:pt x="109" y="576"/>
                      </a:cubicBezTo>
                      <a:cubicBezTo>
                        <a:pt x="109" y="576"/>
                        <a:pt x="109" y="576"/>
                        <a:pt x="109" y="576"/>
                      </a:cubicBezTo>
                      <a:cubicBezTo>
                        <a:pt x="108" y="596"/>
                        <a:pt x="108" y="596"/>
                        <a:pt x="108" y="596"/>
                      </a:cubicBezTo>
                      <a:cubicBezTo>
                        <a:pt x="80" y="596"/>
                        <a:pt x="80" y="596"/>
                        <a:pt x="80" y="596"/>
                      </a:cubicBezTo>
                      <a:cubicBezTo>
                        <a:pt x="80" y="585"/>
                        <a:pt x="80" y="585"/>
                        <a:pt x="80" y="585"/>
                      </a:cubicBezTo>
                      <a:cubicBezTo>
                        <a:pt x="41" y="597"/>
                        <a:pt x="41" y="597"/>
                        <a:pt x="41" y="597"/>
                      </a:cubicBezTo>
                      <a:cubicBezTo>
                        <a:pt x="5" y="596"/>
                        <a:pt x="5" y="596"/>
                        <a:pt x="5" y="596"/>
                      </a:cubicBezTo>
                      <a:cubicBezTo>
                        <a:pt x="5" y="596"/>
                        <a:pt x="0" y="589"/>
                        <a:pt x="7" y="588"/>
                      </a:cubicBezTo>
                      <a:cubicBezTo>
                        <a:pt x="9" y="587"/>
                        <a:pt x="43" y="578"/>
                        <a:pt x="43" y="578"/>
                      </a:cubicBezTo>
                      <a:cubicBezTo>
                        <a:pt x="72" y="558"/>
                        <a:pt x="72" y="558"/>
                        <a:pt x="72" y="558"/>
                      </a:cubicBezTo>
                      <a:cubicBezTo>
                        <a:pt x="96" y="568"/>
                        <a:pt x="96" y="568"/>
                        <a:pt x="96" y="568"/>
                      </a:cubicBezTo>
                      <a:cubicBezTo>
                        <a:pt x="74" y="555"/>
                        <a:pt x="74" y="555"/>
                        <a:pt x="74" y="555"/>
                      </a:cubicBezTo>
                      <a:cubicBezTo>
                        <a:pt x="338" y="105"/>
                        <a:pt x="338" y="105"/>
                        <a:pt x="338" y="105"/>
                      </a:cubicBezTo>
                      <a:cubicBezTo>
                        <a:pt x="338" y="105"/>
                        <a:pt x="411" y="83"/>
                        <a:pt x="443" y="129"/>
                      </a:cubicBezTo>
                      <a:cubicBezTo>
                        <a:pt x="464" y="158"/>
                        <a:pt x="472" y="171"/>
                        <a:pt x="472" y="171"/>
                      </a:cubicBezTo>
                      <a:cubicBezTo>
                        <a:pt x="471" y="171"/>
                        <a:pt x="471" y="171"/>
                        <a:pt x="471" y="171"/>
                      </a:cubicBezTo>
                      <a:cubicBezTo>
                        <a:pt x="659" y="459"/>
                        <a:pt x="659" y="459"/>
                        <a:pt x="659" y="459"/>
                      </a:cubicBezTo>
                      <a:cubicBezTo>
                        <a:pt x="664" y="459"/>
                        <a:pt x="668" y="459"/>
                        <a:pt x="672" y="460"/>
                      </a:cubicBezTo>
                      <a:cubicBezTo>
                        <a:pt x="758" y="468"/>
                        <a:pt x="871" y="502"/>
                        <a:pt x="1096" y="526"/>
                      </a:cubicBezTo>
                      <a:cubicBezTo>
                        <a:pt x="1064" y="436"/>
                        <a:pt x="1154" y="42"/>
                        <a:pt x="1154" y="42"/>
                      </a:cubicBezTo>
                      <a:cubicBezTo>
                        <a:pt x="1167" y="39"/>
                        <a:pt x="1167" y="39"/>
                        <a:pt x="1167" y="39"/>
                      </a:cubicBezTo>
                      <a:cubicBezTo>
                        <a:pt x="1151" y="35"/>
                        <a:pt x="1151" y="35"/>
                        <a:pt x="1151" y="35"/>
                      </a:cubicBezTo>
                      <a:cubicBezTo>
                        <a:pt x="1151" y="2"/>
                        <a:pt x="1151" y="2"/>
                        <a:pt x="1151" y="2"/>
                      </a:cubicBezTo>
                      <a:cubicBezTo>
                        <a:pt x="1179" y="1"/>
                        <a:pt x="1179" y="1"/>
                        <a:pt x="1179" y="1"/>
                      </a:cubicBezTo>
                      <a:cubicBezTo>
                        <a:pt x="1179" y="13"/>
                        <a:pt x="1179" y="13"/>
                        <a:pt x="1179" y="13"/>
                      </a:cubicBezTo>
                      <a:cubicBezTo>
                        <a:pt x="1218" y="0"/>
                        <a:pt x="1218" y="0"/>
                        <a:pt x="1218" y="0"/>
                      </a:cubicBezTo>
                      <a:cubicBezTo>
                        <a:pt x="1254" y="0"/>
                        <a:pt x="1254" y="0"/>
                        <a:pt x="1254" y="0"/>
                      </a:cubicBezTo>
                      <a:cubicBezTo>
                        <a:pt x="1254" y="0"/>
                        <a:pt x="1259" y="7"/>
                        <a:pt x="1252" y="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 latinLnBrk="0"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4" name="Freeform 165"/>
                <p:cNvSpPr>
                  <a:spLocks noChangeAspect="1"/>
                </p:cNvSpPr>
                <p:nvPr/>
              </p:nvSpPr>
              <p:spPr bwMode="auto">
                <a:xfrm>
                  <a:off x="10033751" y="1581114"/>
                  <a:ext cx="651672" cy="824050"/>
                </a:xfrm>
                <a:custGeom>
                  <a:avLst/>
                  <a:gdLst>
                    <a:gd name="T0" fmla="*/ 19 w 328"/>
                    <a:gd name="T1" fmla="*/ 0 h 416"/>
                    <a:gd name="T2" fmla="*/ 120 w 328"/>
                    <a:gd name="T3" fmla="*/ 127 h 416"/>
                    <a:gd name="T4" fmla="*/ 173 w 328"/>
                    <a:gd name="T5" fmla="*/ 302 h 416"/>
                    <a:gd name="T6" fmla="*/ 299 w 328"/>
                    <a:gd name="T7" fmla="*/ 73 h 416"/>
                    <a:gd name="T8" fmla="*/ 328 w 328"/>
                    <a:gd name="T9" fmla="*/ 83 h 416"/>
                    <a:gd name="T10" fmla="*/ 230 w 328"/>
                    <a:gd name="T11" fmla="*/ 344 h 416"/>
                    <a:gd name="T12" fmla="*/ 141 w 328"/>
                    <a:gd name="T13" fmla="*/ 411 h 416"/>
                    <a:gd name="T14" fmla="*/ 0 w 328"/>
                    <a:gd name="T15" fmla="*/ 164 h 416"/>
                    <a:gd name="T16" fmla="*/ 19 w 328"/>
                    <a:gd name="T17" fmla="*/ 0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8" h="416">
                      <a:moveTo>
                        <a:pt x="19" y="0"/>
                      </a:moveTo>
                      <a:cubicBezTo>
                        <a:pt x="19" y="0"/>
                        <a:pt x="88" y="8"/>
                        <a:pt x="120" y="127"/>
                      </a:cubicBezTo>
                      <a:cubicBezTo>
                        <a:pt x="152" y="245"/>
                        <a:pt x="173" y="302"/>
                        <a:pt x="173" y="302"/>
                      </a:cubicBezTo>
                      <a:cubicBezTo>
                        <a:pt x="299" y="73"/>
                        <a:pt x="299" y="73"/>
                        <a:pt x="299" y="73"/>
                      </a:cubicBezTo>
                      <a:cubicBezTo>
                        <a:pt x="328" y="83"/>
                        <a:pt x="328" y="83"/>
                        <a:pt x="328" y="83"/>
                      </a:cubicBezTo>
                      <a:cubicBezTo>
                        <a:pt x="328" y="83"/>
                        <a:pt x="257" y="274"/>
                        <a:pt x="230" y="344"/>
                      </a:cubicBezTo>
                      <a:cubicBezTo>
                        <a:pt x="203" y="416"/>
                        <a:pt x="141" y="411"/>
                        <a:pt x="141" y="411"/>
                      </a:cubicBezTo>
                      <a:cubicBezTo>
                        <a:pt x="0" y="164"/>
                        <a:pt x="0" y="164"/>
                        <a:pt x="0" y="164"/>
                      </a:cubicBezTo>
                      <a:cubicBezTo>
                        <a:pt x="19" y="0"/>
                        <a:pt x="19" y="0"/>
                        <a:pt x="19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 latinLnBrk="0"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5" name="Freeform 166"/>
                <p:cNvSpPr>
                  <a:spLocks noChangeAspect="1"/>
                </p:cNvSpPr>
                <p:nvPr/>
              </p:nvSpPr>
              <p:spPr bwMode="auto">
                <a:xfrm>
                  <a:off x="10099152" y="2022570"/>
                  <a:ext cx="7941" cy="14014"/>
                </a:xfrm>
                <a:custGeom>
                  <a:avLst/>
                  <a:gdLst>
                    <a:gd name="T0" fmla="*/ 0 w 4"/>
                    <a:gd name="T1" fmla="*/ 0 h 7"/>
                    <a:gd name="T2" fmla="*/ 4 w 4"/>
                    <a:gd name="T3" fmla="*/ 7 h 7"/>
                    <a:gd name="T4" fmla="*/ 4 w 4"/>
                    <a:gd name="T5" fmla="*/ 7 h 7"/>
                    <a:gd name="T6" fmla="*/ 0 w 4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7">
                      <a:moveTo>
                        <a:pt x="0" y="0"/>
                      </a:moveTo>
                      <a:cubicBezTo>
                        <a:pt x="2" y="2"/>
                        <a:pt x="3" y="5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A0CC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 latinLnBrk="0"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6" name="Freeform 167"/>
                <p:cNvSpPr>
                  <a:spLocks noChangeAspect="1"/>
                </p:cNvSpPr>
                <p:nvPr/>
              </p:nvSpPr>
              <p:spPr bwMode="auto">
                <a:xfrm>
                  <a:off x="10093546" y="1862337"/>
                  <a:ext cx="87357" cy="174247"/>
                </a:xfrm>
                <a:custGeom>
                  <a:avLst/>
                  <a:gdLst>
                    <a:gd name="T0" fmla="*/ 44 w 44"/>
                    <a:gd name="T1" fmla="*/ 0 h 88"/>
                    <a:gd name="T2" fmla="*/ 0 w 44"/>
                    <a:gd name="T3" fmla="*/ 74 h 88"/>
                    <a:gd name="T4" fmla="*/ 3 w 44"/>
                    <a:gd name="T5" fmla="*/ 81 h 88"/>
                    <a:gd name="T6" fmla="*/ 7 w 44"/>
                    <a:gd name="T7" fmla="*/ 88 h 88"/>
                    <a:gd name="T8" fmla="*/ 44 w 44"/>
                    <a:gd name="T9" fmla="*/ 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88">
                      <a:moveTo>
                        <a:pt x="44" y="0"/>
                      </a:move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0" y="74"/>
                        <a:pt x="1" y="77"/>
                        <a:pt x="3" y="81"/>
                      </a:cubicBezTo>
                      <a:cubicBezTo>
                        <a:pt x="7" y="88"/>
                        <a:pt x="7" y="88"/>
                        <a:pt x="7" y="88"/>
                      </a:cubicBezTo>
                      <a:cubicBezTo>
                        <a:pt x="42" y="38"/>
                        <a:pt x="44" y="0"/>
                        <a:pt x="44" y="0"/>
                      </a:cubicBezTo>
                    </a:path>
                  </a:pathLst>
                </a:custGeom>
                <a:solidFill>
                  <a:srgbClr val="A0CC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 latinLnBrk="0"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7" name="Freeform 168"/>
                <p:cNvSpPr>
                  <a:spLocks noChangeAspect="1"/>
                </p:cNvSpPr>
                <p:nvPr/>
              </p:nvSpPr>
              <p:spPr bwMode="auto">
                <a:xfrm>
                  <a:off x="9525026" y="1606807"/>
                  <a:ext cx="770795" cy="736693"/>
                </a:xfrm>
                <a:custGeom>
                  <a:avLst/>
                  <a:gdLst>
                    <a:gd name="T0" fmla="*/ 0 w 388"/>
                    <a:gd name="T1" fmla="*/ 372 h 372"/>
                    <a:gd name="T2" fmla="*/ 293 w 388"/>
                    <a:gd name="T3" fmla="*/ 201 h 372"/>
                    <a:gd name="T4" fmla="*/ 319 w 388"/>
                    <a:gd name="T5" fmla="*/ 0 h 372"/>
                    <a:gd name="T6" fmla="*/ 0 w 388"/>
                    <a:gd name="T7" fmla="*/ 372 h 3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8" h="372">
                      <a:moveTo>
                        <a:pt x="0" y="372"/>
                      </a:moveTo>
                      <a:cubicBezTo>
                        <a:pt x="0" y="372"/>
                        <a:pt x="206" y="296"/>
                        <a:pt x="293" y="201"/>
                      </a:cubicBezTo>
                      <a:cubicBezTo>
                        <a:pt x="388" y="98"/>
                        <a:pt x="319" y="0"/>
                        <a:pt x="319" y="0"/>
                      </a:cubicBezTo>
                      <a:lnTo>
                        <a:pt x="0" y="3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 latinLnBrk="0"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8" name="Freeform 169"/>
                <p:cNvSpPr>
                  <a:spLocks noChangeAspect="1"/>
                </p:cNvSpPr>
                <p:nvPr/>
              </p:nvSpPr>
              <p:spPr bwMode="auto">
                <a:xfrm>
                  <a:off x="8090879" y="2443003"/>
                  <a:ext cx="1168339" cy="990355"/>
                </a:xfrm>
                <a:custGeom>
                  <a:avLst/>
                  <a:gdLst>
                    <a:gd name="T0" fmla="*/ 588 w 588"/>
                    <a:gd name="T1" fmla="*/ 157 h 500"/>
                    <a:gd name="T2" fmla="*/ 367 w 588"/>
                    <a:gd name="T3" fmla="*/ 59 h 500"/>
                    <a:gd name="T4" fmla="*/ 322 w 588"/>
                    <a:gd name="T5" fmla="*/ 353 h 500"/>
                    <a:gd name="T6" fmla="*/ 38 w 588"/>
                    <a:gd name="T7" fmla="*/ 36 h 500"/>
                    <a:gd name="T8" fmla="*/ 0 w 588"/>
                    <a:gd name="T9" fmla="*/ 63 h 500"/>
                    <a:gd name="T10" fmla="*/ 232 w 588"/>
                    <a:gd name="T11" fmla="*/ 448 h 500"/>
                    <a:gd name="T12" fmla="*/ 404 w 588"/>
                    <a:gd name="T13" fmla="*/ 441 h 500"/>
                    <a:gd name="T14" fmla="*/ 588 w 588"/>
                    <a:gd name="T15" fmla="*/ 157 h 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88" h="500">
                      <a:moveTo>
                        <a:pt x="588" y="157"/>
                      </a:moveTo>
                      <a:cubicBezTo>
                        <a:pt x="419" y="171"/>
                        <a:pt x="392" y="0"/>
                        <a:pt x="367" y="59"/>
                      </a:cubicBezTo>
                      <a:cubicBezTo>
                        <a:pt x="341" y="121"/>
                        <a:pt x="327" y="273"/>
                        <a:pt x="322" y="353"/>
                      </a:cubicBezTo>
                      <a:cubicBezTo>
                        <a:pt x="38" y="36"/>
                        <a:pt x="38" y="36"/>
                        <a:pt x="38" y="36"/>
                      </a:cubicBezTo>
                      <a:cubicBezTo>
                        <a:pt x="0" y="63"/>
                        <a:pt x="0" y="63"/>
                        <a:pt x="0" y="63"/>
                      </a:cubicBezTo>
                      <a:cubicBezTo>
                        <a:pt x="0" y="63"/>
                        <a:pt x="200" y="395"/>
                        <a:pt x="232" y="448"/>
                      </a:cubicBezTo>
                      <a:cubicBezTo>
                        <a:pt x="263" y="500"/>
                        <a:pt x="364" y="499"/>
                        <a:pt x="404" y="441"/>
                      </a:cubicBezTo>
                      <a:cubicBezTo>
                        <a:pt x="443" y="385"/>
                        <a:pt x="539" y="234"/>
                        <a:pt x="588" y="157"/>
                      </a:cubicBezTo>
                      <a:close/>
                    </a:path>
                  </a:pathLst>
                </a:custGeom>
                <a:solidFill>
                  <a:srgbClr val="2132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 latinLnBrk="0"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9" name="Freeform 170"/>
                <p:cNvSpPr>
                  <a:spLocks noChangeAspect="1"/>
                </p:cNvSpPr>
                <p:nvPr/>
              </p:nvSpPr>
              <p:spPr bwMode="auto">
                <a:xfrm>
                  <a:off x="7951669" y="2472433"/>
                  <a:ext cx="214888" cy="75211"/>
                </a:xfrm>
                <a:custGeom>
                  <a:avLst/>
                  <a:gdLst>
                    <a:gd name="T0" fmla="*/ 108 w 108"/>
                    <a:gd name="T1" fmla="*/ 24 h 38"/>
                    <a:gd name="T2" fmla="*/ 108 w 108"/>
                    <a:gd name="T3" fmla="*/ 1 h 38"/>
                    <a:gd name="T4" fmla="*/ 80 w 108"/>
                    <a:gd name="T5" fmla="*/ 1 h 38"/>
                    <a:gd name="T6" fmla="*/ 80 w 108"/>
                    <a:gd name="T7" fmla="*/ 12 h 38"/>
                    <a:gd name="T8" fmla="*/ 41 w 108"/>
                    <a:gd name="T9" fmla="*/ 0 h 38"/>
                    <a:gd name="T10" fmla="*/ 4 w 108"/>
                    <a:gd name="T11" fmla="*/ 1 h 38"/>
                    <a:gd name="T12" fmla="*/ 7 w 108"/>
                    <a:gd name="T13" fmla="*/ 9 h 38"/>
                    <a:gd name="T14" fmla="*/ 43 w 108"/>
                    <a:gd name="T15" fmla="*/ 19 h 38"/>
                    <a:gd name="T16" fmla="*/ 71 w 108"/>
                    <a:gd name="T17" fmla="*/ 38 h 38"/>
                    <a:gd name="T18" fmla="*/ 108 w 108"/>
                    <a:gd name="T19" fmla="*/ 2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8" h="38">
                      <a:moveTo>
                        <a:pt x="108" y="24"/>
                      </a:moveTo>
                      <a:cubicBezTo>
                        <a:pt x="108" y="1"/>
                        <a:pt x="108" y="1"/>
                        <a:pt x="108" y="1"/>
                      </a:cubicBezTo>
                      <a:cubicBezTo>
                        <a:pt x="80" y="1"/>
                        <a:pt x="80" y="1"/>
                        <a:pt x="80" y="1"/>
                      </a:cubicBezTo>
                      <a:cubicBezTo>
                        <a:pt x="80" y="12"/>
                        <a:pt x="80" y="12"/>
                        <a:pt x="80" y="12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0" y="8"/>
                        <a:pt x="7" y="9"/>
                      </a:cubicBezTo>
                      <a:cubicBezTo>
                        <a:pt x="8" y="9"/>
                        <a:pt x="43" y="19"/>
                        <a:pt x="43" y="19"/>
                      </a:cubicBezTo>
                      <a:cubicBezTo>
                        <a:pt x="71" y="38"/>
                        <a:pt x="71" y="38"/>
                        <a:pt x="71" y="38"/>
                      </a:cubicBezTo>
                      <a:lnTo>
                        <a:pt x="108" y="24"/>
                      </a:lnTo>
                      <a:close/>
                    </a:path>
                  </a:pathLst>
                </a:custGeom>
                <a:solidFill>
                  <a:srgbClr val="2132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 latinLnBrk="0"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0" name="Freeform 171"/>
                <p:cNvSpPr>
                  <a:spLocks noChangeAspect="1"/>
                </p:cNvSpPr>
                <p:nvPr/>
              </p:nvSpPr>
              <p:spPr bwMode="auto">
                <a:xfrm>
                  <a:off x="8790201" y="1519450"/>
                  <a:ext cx="1382760" cy="973071"/>
                </a:xfrm>
                <a:custGeom>
                  <a:avLst/>
                  <a:gdLst>
                    <a:gd name="T0" fmla="*/ 325 w 696"/>
                    <a:gd name="T1" fmla="*/ 491 h 491"/>
                    <a:gd name="T2" fmla="*/ 609 w 696"/>
                    <a:gd name="T3" fmla="*/ 239 h 491"/>
                    <a:gd name="T4" fmla="*/ 696 w 696"/>
                    <a:gd name="T5" fmla="*/ 48 h 491"/>
                    <a:gd name="T6" fmla="*/ 634 w 696"/>
                    <a:gd name="T7" fmla="*/ 0 h 491"/>
                    <a:gd name="T8" fmla="*/ 340 w 696"/>
                    <a:gd name="T9" fmla="*/ 95 h 491"/>
                    <a:gd name="T10" fmla="*/ 0 w 696"/>
                    <a:gd name="T11" fmla="*/ 443 h 491"/>
                    <a:gd name="T12" fmla="*/ 325 w 696"/>
                    <a:gd name="T13" fmla="*/ 491 h 4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6" h="491">
                      <a:moveTo>
                        <a:pt x="325" y="491"/>
                      </a:moveTo>
                      <a:cubicBezTo>
                        <a:pt x="325" y="491"/>
                        <a:pt x="474" y="348"/>
                        <a:pt x="609" y="239"/>
                      </a:cubicBezTo>
                      <a:cubicBezTo>
                        <a:pt x="690" y="174"/>
                        <a:pt x="696" y="48"/>
                        <a:pt x="696" y="48"/>
                      </a:cubicBezTo>
                      <a:cubicBezTo>
                        <a:pt x="696" y="48"/>
                        <a:pt x="663" y="10"/>
                        <a:pt x="634" y="0"/>
                      </a:cubicBezTo>
                      <a:cubicBezTo>
                        <a:pt x="577" y="3"/>
                        <a:pt x="446" y="7"/>
                        <a:pt x="340" y="95"/>
                      </a:cubicBezTo>
                      <a:cubicBezTo>
                        <a:pt x="190" y="219"/>
                        <a:pt x="0" y="443"/>
                        <a:pt x="0" y="443"/>
                      </a:cubicBezTo>
                      <a:cubicBezTo>
                        <a:pt x="325" y="491"/>
                        <a:pt x="325" y="491"/>
                        <a:pt x="325" y="491"/>
                      </a:cubicBezTo>
                    </a:path>
                  </a:pathLst>
                </a:custGeom>
                <a:solidFill>
                  <a:srgbClr val="EAF6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 latinLnBrk="0"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1" name="Freeform 172"/>
                <p:cNvSpPr>
                  <a:spLocks noChangeAspect="1"/>
                </p:cNvSpPr>
                <p:nvPr/>
              </p:nvSpPr>
              <p:spPr bwMode="auto">
                <a:xfrm>
                  <a:off x="9312473" y="2133751"/>
                  <a:ext cx="448930" cy="380259"/>
                </a:xfrm>
                <a:custGeom>
                  <a:avLst/>
                  <a:gdLst>
                    <a:gd name="T0" fmla="*/ 24 w 226"/>
                    <a:gd name="T1" fmla="*/ 190 h 192"/>
                    <a:gd name="T2" fmla="*/ 114 w 226"/>
                    <a:gd name="T3" fmla="*/ 96 h 192"/>
                    <a:gd name="T4" fmla="*/ 226 w 226"/>
                    <a:gd name="T5" fmla="*/ 0 h 192"/>
                    <a:gd name="T6" fmla="*/ 115 w 226"/>
                    <a:gd name="T7" fmla="*/ 89 h 192"/>
                    <a:gd name="T8" fmla="*/ 0 w 226"/>
                    <a:gd name="T9" fmla="*/ 192 h 192"/>
                    <a:gd name="T10" fmla="*/ 24 w 226"/>
                    <a:gd name="T11" fmla="*/ 19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6" h="192">
                      <a:moveTo>
                        <a:pt x="24" y="190"/>
                      </a:moveTo>
                      <a:cubicBezTo>
                        <a:pt x="24" y="190"/>
                        <a:pt x="57" y="117"/>
                        <a:pt x="114" y="96"/>
                      </a:cubicBezTo>
                      <a:cubicBezTo>
                        <a:pt x="176" y="74"/>
                        <a:pt x="226" y="0"/>
                        <a:pt x="226" y="0"/>
                      </a:cubicBezTo>
                      <a:cubicBezTo>
                        <a:pt x="226" y="0"/>
                        <a:pt x="179" y="52"/>
                        <a:pt x="115" y="89"/>
                      </a:cubicBezTo>
                      <a:cubicBezTo>
                        <a:pt x="52" y="125"/>
                        <a:pt x="0" y="192"/>
                        <a:pt x="0" y="192"/>
                      </a:cubicBezTo>
                      <a:lnTo>
                        <a:pt x="24" y="190"/>
                      </a:lnTo>
                      <a:close/>
                    </a:path>
                  </a:pathLst>
                </a:custGeom>
                <a:solidFill>
                  <a:srgbClr val="A0CD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 latinLnBrk="0"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2" name="Freeform 173"/>
                <p:cNvSpPr>
                  <a:spLocks noChangeAspect="1"/>
                </p:cNvSpPr>
                <p:nvPr/>
              </p:nvSpPr>
              <p:spPr bwMode="auto">
                <a:xfrm>
                  <a:off x="9024709" y="1501699"/>
                  <a:ext cx="993158" cy="638125"/>
                </a:xfrm>
                <a:custGeom>
                  <a:avLst/>
                  <a:gdLst>
                    <a:gd name="T0" fmla="*/ 0 w 500"/>
                    <a:gd name="T1" fmla="*/ 322 h 322"/>
                    <a:gd name="T2" fmla="*/ 298 w 500"/>
                    <a:gd name="T3" fmla="*/ 18 h 322"/>
                    <a:gd name="T4" fmla="*/ 500 w 500"/>
                    <a:gd name="T5" fmla="*/ 10 h 322"/>
                    <a:gd name="T6" fmla="*/ 308 w 500"/>
                    <a:gd name="T7" fmla="*/ 219 h 322"/>
                    <a:gd name="T8" fmla="*/ 0 w 500"/>
                    <a:gd name="T9" fmla="*/ 322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0" h="322">
                      <a:moveTo>
                        <a:pt x="0" y="322"/>
                      </a:moveTo>
                      <a:cubicBezTo>
                        <a:pt x="0" y="322"/>
                        <a:pt x="181" y="33"/>
                        <a:pt x="298" y="18"/>
                      </a:cubicBezTo>
                      <a:cubicBezTo>
                        <a:pt x="368" y="0"/>
                        <a:pt x="500" y="10"/>
                        <a:pt x="500" y="10"/>
                      </a:cubicBezTo>
                      <a:cubicBezTo>
                        <a:pt x="500" y="10"/>
                        <a:pt x="479" y="158"/>
                        <a:pt x="308" y="219"/>
                      </a:cubicBezTo>
                      <a:cubicBezTo>
                        <a:pt x="136" y="279"/>
                        <a:pt x="0" y="322"/>
                        <a:pt x="0" y="32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 latinLnBrk="0"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3" name="Freeform 174"/>
                <p:cNvSpPr>
                  <a:spLocks noChangeAspect="1"/>
                </p:cNvSpPr>
                <p:nvPr/>
              </p:nvSpPr>
              <p:spPr bwMode="auto">
                <a:xfrm>
                  <a:off x="9253145" y="2133751"/>
                  <a:ext cx="365310" cy="221896"/>
                </a:xfrm>
                <a:custGeom>
                  <a:avLst/>
                  <a:gdLst>
                    <a:gd name="T0" fmla="*/ 184 w 184"/>
                    <a:gd name="T1" fmla="*/ 58 h 112"/>
                    <a:gd name="T2" fmla="*/ 83 w 184"/>
                    <a:gd name="T3" fmla="*/ 112 h 112"/>
                    <a:gd name="T4" fmla="*/ 35 w 184"/>
                    <a:gd name="T5" fmla="*/ 84 h 112"/>
                    <a:gd name="T6" fmla="*/ 0 w 184"/>
                    <a:gd name="T7" fmla="*/ 77 h 112"/>
                    <a:gd name="T8" fmla="*/ 56 w 184"/>
                    <a:gd name="T9" fmla="*/ 24 h 112"/>
                    <a:gd name="T10" fmla="*/ 94 w 184"/>
                    <a:gd name="T11" fmla="*/ 12 h 112"/>
                    <a:gd name="T12" fmla="*/ 153 w 184"/>
                    <a:gd name="T13" fmla="*/ 0 h 112"/>
                    <a:gd name="T14" fmla="*/ 184 w 184"/>
                    <a:gd name="T15" fmla="*/ 58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4" h="112">
                      <a:moveTo>
                        <a:pt x="184" y="58"/>
                      </a:moveTo>
                      <a:cubicBezTo>
                        <a:pt x="83" y="112"/>
                        <a:pt x="83" y="112"/>
                        <a:pt x="83" y="112"/>
                      </a:cubicBezTo>
                      <a:cubicBezTo>
                        <a:pt x="83" y="112"/>
                        <a:pt x="50" y="90"/>
                        <a:pt x="35" y="84"/>
                      </a:cubicBezTo>
                      <a:cubicBezTo>
                        <a:pt x="19" y="79"/>
                        <a:pt x="0" y="77"/>
                        <a:pt x="0" y="77"/>
                      </a:cubicBezTo>
                      <a:cubicBezTo>
                        <a:pt x="0" y="77"/>
                        <a:pt x="40" y="34"/>
                        <a:pt x="56" y="24"/>
                      </a:cubicBezTo>
                      <a:cubicBezTo>
                        <a:pt x="72" y="14"/>
                        <a:pt x="94" y="12"/>
                        <a:pt x="94" y="12"/>
                      </a:cubicBezTo>
                      <a:cubicBezTo>
                        <a:pt x="153" y="0"/>
                        <a:pt x="153" y="0"/>
                        <a:pt x="153" y="0"/>
                      </a:cubicBezTo>
                      <a:lnTo>
                        <a:pt x="184" y="58"/>
                      </a:lnTo>
                      <a:close/>
                    </a:path>
                  </a:pathLst>
                </a:custGeom>
                <a:solidFill>
                  <a:srgbClr val="A0CD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 latinLnBrk="0"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4" name="Freeform 175"/>
                <p:cNvSpPr>
                  <a:spLocks noChangeAspect="1"/>
                </p:cNvSpPr>
                <p:nvPr/>
              </p:nvSpPr>
              <p:spPr bwMode="auto">
                <a:xfrm>
                  <a:off x="9362458" y="1648383"/>
                  <a:ext cx="776401" cy="659614"/>
                </a:xfrm>
                <a:custGeom>
                  <a:avLst/>
                  <a:gdLst>
                    <a:gd name="T0" fmla="*/ 382 w 391"/>
                    <a:gd name="T1" fmla="*/ 0 h 333"/>
                    <a:gd name="T2" fmla="*/ 391 w 391"/>
                    <a:gd name="T3" fmla="*/ 15 h 333"/>
                    <a:gd name="T4" fmla="*/ 375 w 391"/>
                    <a:gd name="T5" fmla="*/ 30 h 333"/>
                    <a:gd name="T6" fmla="*/ 334 w 391"/>
                    <a:gd name="T7" fmla="*/ 157 h 333"/>
                    <a:gd name="T8" fmla="*/ 45 w 391"/>
                    <a:gd name="T9" fmla="*/ 333 h 333"/>
                    <a:gd name="T10" fmla="*/ 0 w 391"/>
                    <a:gd name="T11" fmla="*/ 302 h 333"/>
                    <a:gd name="T12" fmla="*/ 41 w 391"/>
                    <a:gd name="T13" fmla="*/ 238 h 333"/>
                    <a:gd name="T14" fmla="*/ 307 w 391"/>
                    <a:gd name="T15" fmla="*/ 130 h 333"/>
                    <a:gd name="T16" fmla="*/ 364 w 391"/>
                    <a:gd name="T17" fmla="*/ 27 h 333"/>
                    <a:gd name="T18" fmla="*/ 351 w 391"/>
                    <a:gd name="T19" fmla="*/ 8 h 333"/>
                    <a:gd name="T20" fmla="*/ 382 w 391"/>
                    <a:gd name="T21" fmla="*/ 0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91" h="333">
                      <a:moveTo>
                        <a:pt x="382" y="0"/>
                      </a:moveTo>
                      <a:cubicBezTo>
                        <a:pt x="382" y="0"/>
                        <a:pt x="387" y="7"/>
                        <a:pt x="391" y="15"/>
                      </a:cubicBezTo>
                      <a:cubicBezTo>
                        <a:pt x="386" y="25"/>
                        <a:pt x="375" y="30"/>
                        <a:pt x="375" y="30"/>
                      </a:cubicBezTo>
                      <a:cubicBezTo>
                        <a:pt x="375" y="30"/>
                        <a:pt x="384" y="84"/>
                        <a:pt x="334" y="157"/>
                      </a:cubicBezTo>
                      <a:cubicBezTo>
                        <a:pt x="259" y="268"/>
                        <a:pt x="45" y="333"/>
                        <a:pt x="45" y="333"/>
                      </a:cubicBezTo>
                      <a:cubicBezTo>
                        <a:pt x="0" y="302"/>
                        <a:pt x="0" y="302"/>
                        <a:pt x="0" y="302"/>
                      </a:cubicBezTo>
                      <a:cubicBezTo>
                        <a:pt x="41" y="238"/>
                        <a:pt x="41" y="238"/>
                        <a:pt x="41" y="238"/>
                      </a:cubicBezTo>
                      <a:cubicBezTo>
                        <a:pt x="41" y="238"/>
                        <a:pt x="221" y="230"/>
                        <a:pt x="307" y="130"/>
                      </a:cubicBezTo>
                      <a:cubicBezTo>
                        <a:pt x="367" y="61"/>
                        <a:pt x="364" y="27"/>
                        <a:pt x="364" y="27"/>
                      </a:cubicBezTo>
                      <a:cubicBezTo>
                        <a:pt x="364" y="27"/>
                        <a:pt x="355" y="18"/>
                        <a:pt x="351" y="8"/>
                      </a:cubicBezTo>
                      <a:cubicBezTo>
                        <a:pt x="369" y="7"/>
                        <a:pt x="382" y="0"/>
                        <a:pt x="382" y="0"/>
                      </a:cubicBezTo>
                      <a:close/>
                    </a:path>
                  </a:pathLst>
                </a:custGeom>
                <a:solidFill>
                  <a:srgbClr val="7543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 latinLnBrk="0"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5" name="Freeform 176"/>
                <p:cNvSpPr>
                  <a:spLocks noChangeAspect="1"/>
                </p:cNvSpPr>
                <p:nvPr/>
              </p:nvSpPr>
              <p:spPr bwMode="auto">
                <a:xfrm>
                  <a:off x="9523157" y="1596530"/>
                  <a:ext cx="242450" cy="144816"/>
                </a:xfrm>
                <a:custGeom>
                  <a:avLst/>
                  <a:gdLst>
                    <a:gd name="T0" fmla="*/ 0 w 122"/>
                    <a:gd name="T1" fmla="*/ 0 h 73"/>
                    <a:gd name="T2" fmla="*/ 52 w 122"/>
                    <a:gd name="T3" fmla="*/ 52 h 73"/>
                    <a:gd name="T4" fmla="*/ 101 w 122"/>
                    <a:gd name="T5" fmla="*/ 73 h 73"/>
                    <a:gd name="T6" fmla="*/ 106 w 122"/>
                    <a:gd name="T7" fmla="*/ 72 h 73"/>
                    <a:gd name="T8" fmla="*/ 0 w 122"/>
                    <a:gd name="T9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2" h="73">
                      <a:moveTo>
                        <a:pt x="0" y="0"/>
                      </a:moveTo>
                      <a:cubicBezTo>
                        <a:pt x="52" y="52"/>
                        <a:pt x="52" y="52"/>
                        <a:pt x="52" y="52"/>
                      </a:cubicBezTo>
                      <a:cubicBezTo>
                        <a:pt x="52" y="52"/>
                        <a:pt x="83" y="73"/>
                        <a:pt x="101" y="73"/>
                      </a:cubicBezTo>
                      <a:cubicBezTo>
                        <a:pt x="103" y="73"/>
                        <a:pt x="104" y="73"/>
                        <a:pt x="106" y="72"/>
                      </a:cubicBezTo>
                      <a:cubicBezTo>
                        <a:pt x="122" y="67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A0CC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 latinLnBrk="0"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6" name="Freeform 177"/>
                <p:cNvSpPr>
                  <a:spLocks noChangeAspect="1"/>
                </p:cNvSpPr>
                <p:nvPr/>
              </p:nvSpPr>
              <p:spPr bwMode="auto">
                <a:xfrm>
                  <a:off x="10030013" y="1404532"/>
                  <a:ext cx="305515" cy="237779"/>
                </a:xfrm>
                <a:custGeom>
                  <a:avLst/>
                  <a:gdLst>
                    <a:gd name="T0" fmla="*/ 0 w 154"/>
                    <a:gd name="T1" fmla="*/ 54 h 120"/>
                    <a:gd name="T2" fmla="*/ 21 w 154"/>
                    <a:gd name="T3" fmla="*/ 26 h 120"/>
                    <a:gd name="T4" fmla="*/ 65 w 154"/>
                    <a:gd name="T5" fmla="*/ 0 h 120"/>
                    <a:gd name="T6" fmla="*/ 76 w 154"/>
                    <a:gd name="T7" fmla="*/ 54 h 120"/>
                    <a:gd name="T8" fmla="*/ 101 w 154"/>
                    <a:gd name="T9" fmla="*/ 89 h 120"/>
                    <a:gd name="T10" fmla="*/ 154 w 154"/>
                    <a:gd name="T11" fmla="*/ 98 h 120"/>
                    <a:gd name="T12" fmla="*/ 59 w 154"/>
                    <a:gd name="T13" fmla="*/ 120 h 120"/>
                    <a:gd name="T14" fmla="*/ 0 w 154"/>
                    <a:gd name="T15" fmla="*/ 54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4" h="120">
                      <a:moveTo>
                        <a:pt x="0" y="54"/>
                      </a:move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65" y="0"/>
                        <a:pt x="75" y="34"/>
                        <a:pt x="76" y="54"/>
                      </a:cubicBezTo>
                      <a:cubicBezTo>
                        <a:pt x="77" y="72"/>
                        <a:pt x="93" y="87"/>
                        <a:pt x="101" y="89"/>
                      </a:cubicBezTo>
                      <a:cubicBezTo>
                        <a:pt x="119" y="94"/>
                        <a:pt x="154" y="98"/>
                        <a:pt x="154" y="98"/>
                      </a:cubicBezTo>
                      <a:cubicBezTo>
                        <a:pt x="154" y="98"/>
                        <a:pt x="70" y="110"/>
                        <a:pt x="59" y="120"/>
                      </a:cubicBezTo>
                      <a:cubicBezTo>
                        <a:pt x="32" y="117"/>
                        <a:pt x="0" y="54"/>
                        <a:pt x="0" y="5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">
                      <a:srgbClr val="C3F3F6"/>
                    </a:gs>
                    <a:gs pos="100000">
                      <a:srgbClr val="4FB1C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 latinLnBrk="0"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7" name="Freeform 178"/>
                <p:cNvSpPr>
                  <a:spLocks noChangeAspect="1"/>
                </p:cNvSpPr>
                <p:nvPr/>
              </p:nvSpPr>
              <p:spPr bwMode="auto">
                <a:xfrm>
                  <a:off x="10138859" y="1271862"/>
                  <a:ext cx="236377" cy="328873"/>
                </a:xfrm>
                <a:custGeom>
                  <a:avLst/>
                  <a:gdLst>
                    <a:gd name="T0" fmla="*/ 95 w 119"/>
                    <a:gd name="T1" fmla="*/ 165 h 166"/>
                    <a:gd name="T2" fmla="*/ 40 w 119"/>
                    <a:gd name="T3" fmla="*/ 156 h 166"/>
                    <a:gd name="T4" fmla="*/ 21 w 119"/>
                    <a:gd name="T5" fmla="*/ 131 h 166"/>
                    <a:gd name="T6" fmla="*/ 15 w 119"/>
                    <a:gd name="T7" fmla="*/ 97 h 166"/>
                    <a:gd name="T8" fmla="*/ 4 w 119"/>
                    <a:gd name="T9" fmla="*/ 84 h 166"/>
                    <a:gd name="T10" fmla="*/ 16 w 119"/>
                    <a:gd name="T11" fmla="*/ 65 h 166"/>
                    <a:gd name="T12" fmla="*/ 29 w 119"/>
                    <a:gd name="T13" fmla="*/ 3 h 166"/>
                    <a:gd name="T14" fmla="*/ 60 w 119"/>
                    <a:gd name="T15" fmla="*/ 0 h 166"/>
                    <a:gd name="T16" fmla="*/ 84 w 119"/>
                    <a:gd name="T17" fmla="*/ 18 h 166"/>
                    <a:gd name="T18" fmla="*/ 119 w 119"/>
                    <a:gd name="T19" fmla="*/ 99 h 166"/>
                    <a:gd name="T20" fmla="*/ 113 w 119"/>
                    <a:gd name="T21" fmla="*/ 103 h 166"/>
                    <a:gd name="T22" fmla="*/ 101 w 119"/>
                    <a:gd name="T23" fmla="*/ 104 h 166"/>
                    <a:gd name="T24" fmla="*/ 100 w 119"/>
                    <a:gd name="T25" fmla="*/ 161 h 166"/>
                    <a:gd name="T26" fmla="*/ 95 w 119"/>
                    <a:gd name="T27" fmla="*/ 165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9" h="166">
                      <a:moveTo>
                        <a:pt x="95" y="165"/>
                      </a:moveTo>
                      <a:cubicBezTo>
                        <a:pt x="80" y="163"/>
                        <a:pt x="53" y="160"/>
                        <a:pt x="40" y="156"/>
                      </a:cubicBezTo>
                      <a:cubicBezTo>
                        <a:pt x="21" y="151"/>
                        <a:pt x="21" y="131"/>
                        <a:pt x="21" y="131"/>
                      </a:cubicBezTo>
                      <a:cubicBezTo>
                        <a:pt x="15" y="97"/>
                        <a:pt x="15" y="97"/>
                        <a:pt x="15" y="97"/>
                      </a:cubicBezTo>
                      <a:cubicBezTo>
                        <a:pt x="15" y="97"/>
                        <a:pt x="9" y="92"/>
                        <a:pt x="4" y="84"/>
                      </a:cubicBezTo>
                      <a:cubicBezTo>
                        <a:pt x="2" y="81"/>
                        <a:pt x="0" y="68"/>
                        <a:pt x="16" y="65"/>
                      </a:cubicBezTo>
                      <a:cubicBezTo>
                        <a:pt x="39" y="60"/>
                        <a:pt x="29" y="3"/>
                        <a:pt x="29" y="3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84" y="18"/>
                        <a:pt x="84" y="18"/>
                        <a:pt x="84" y="18"/>
                      </a:cubicBezTo>
                      <a:cubicBezTo>
                        <a:pt x="119" y="99"/>
                        <a:pt x="119" y="99"/>
                        <a:pt x="119" y="99"/>
                      </a:cubicBezTo>
                      <a:cubicBezTo>
                        <a:pt x="119" y="99"/>
                        <a:pt x="119" y="104"/>
                        <a:pt x="113" y="103"/>
                      </a:cubicBezTo>
                      <a:cubicBezTo>
                        <a:pt x="108" y="103"/>
                        <a:pt x="101" y="104"/>
                        <a:pt x="101" y="104"/>
                      </a:cubicBezTo>
                      <a:cubicBezTo>
                        <a:pt x="101" y="104"/>
                        <a:pt x="101" y="158"/>
                        <a:pt x="100" y="161"/>
                      </a:cubicBezTo>
                      <a:cubicBezTo>
                        <a:pt x="100" y="163"/>
                        <a:pt x="101" y="166"/>
                        <a:pt x="95" y="165"/>
                      </a:cubicBezTo>
                      <a:close/>
                    </a:path>
                  </a:pathLst>
                </a:custGeom>
                <a:solidFill>
                  <a:srgbClr val="EAF6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 latinLnBrk="0"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8" name="Freeform 179"/>
                <p:cNvSpPr>
                  <a:spLocks noChangeAspect="1"/>
                </p:cNvSpPr>
                <p:nvPr/>
              </p:nvSpPr>
              <p:spPr bwMode="auto">
                <a:xfrm>
                  <a:off x="10278069" y="1388649"/>
                  <a:ext cx="49518" cy="23825"/>
                </a:xfrm>
                <a:custGeom>
                  <a:avLst/>
                  <a:gdLst>
                    <a:gd name="T0" fmla="*/ 22 w 25"/>
                    <a:gd name="T1" fmla="*/ 8 h 12"/>
                    <a:gd name="T2" fmla="*/ 16 w 25"/>
                    <a:gd name="T3" fmla="*/ 12 h 12"/>
                    <a:gd name="T4" fmla="*/ 1 w 25"/>
                    <a:gd name="T5" fmla="*/ 8 h 12"/>
                    <a:gd name="T6" fmla="*/ 21 w 25"/>
                    <a:gd name="T7" fmla="*/ 1 h 12"/>
                    <a:gd name="T8" fmla="*/ 22 w 25"/>
                    <a:gd name="T9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12">
                      <a:moveTo>
                        <a:pt x="22" y="8"/>
                      </a:moveTo>
                      <a:cubicBezTo>
                        <a:pt x="22" y="12"/>
                        <a:pt x="21" y="12"/>
                        <a:pt x="16" y="12"/>
                      </a:cubicBezTo>
                      <a:cubicBezTo>
                        <a:pt x="12" y="11"/>
                        <a:pt x="5" y="9"/>
                        <a:pt x="1" y="8"/>
                      </a:cubicBezTo>
                      <a:cubicBezTo>
                        <a:pt x="0" y="7"/>
                        <a:pt x="9" y="5"/>
                        <a:pt x="21" y="1"/>
                      </a:cubicBezTo>
                      <a:cubicBezTo>
                        <a:pt x="25" y="0"/>
                        <a:pt x="23" y="3"/>
                        <a:pt x="22" y="8"/>
                      </a:cubicBezTo>
                      <a:close/>
                    </a:path>
                  </a:pathLst>
                </a:custGeom>
                <a:solidFill>
                  <a:srgbClr val="2132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 latinLnBrk="0"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9" name="Freeform 180"/>
                <p:cNvSpPr>
                  <a:spLocks noChangeAspect="1"/>
                </p:cNvSpPr>
                <p:nvPr/>
              </p:nvSpPr>
              <p:spPr bwMode="auto">
                <a:xfrm>
                  <a:off x="10069721" y="1228417"/>
                  <a:ext cx="249924" cy="229837"/>
                </a:xfrm>
                <a:custGeom>
                  <a:avLst/>
                  <a:gdLst>
                    <a:gd name="T0" fmla="*/ 10 w 126"/>
                    <a:gd name="T1" fmla="*/ 31 h 116"/>
                    <a:gd name="T2" fmla="*/ 125 w 126"/>
                    <a:gd name="T3" fmla="*/ 24 h 116"/>
                    <a:gd name="T4" fmla="*/ 119 w 126"/>
                    <a:gd name="T5" fmla="*/ 40 h 116"/>
                    <a:gd name="T6" fmla="*/ 76 w 126"/>
                    <a:gd name="T7" fmla="*/ 48 h 116"/>
                    <a:gd name="T8" fmla="*/ 72 w 126"/>
                    <a:gd name="T9" fmla="*/ 111 h 116"/>
                    <a:gd name="T10" fmla="*/ 45 w 126"/>
                    <a:gd name="T11" fmla="*/ 89 h 116"/>
                    <a:gd name="T12" fmla="*/ 0 w 126"/>
                    <a:gd name="T13" fmla="*/ 116 h 116"/>
                    <a:gd name="T14" fmla="*/ 10 w 126"/>
                    <a:gd name="T15" fmla="*/ 31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6" h="116">
                      <a:moveTo>
                        <a:pt x="10" y="31"/>
                      </a:moveTo>
                      <a:cubicBezTo>
                        <a:pt x="91" y="0"/>
                        <a:pt x="121" y="2"/>
                        <a:pt x="125" y="24"/>
                      </a:cubicBezTo>
                      <a:cubicBezTo>
                        <a:pt x="126" y="28"/>
                        <a:pt x="125" y="36"/>
                        <a:pt x="119" y="40"/>
                      </a:cubicBezTo>
                      <a:cubicBezTo>
                        <a:pt x="95" y="34"/>
                        <a:pt x="72" y="31"/>
                        <a:pt x="76" y="48"/>
                      </a:cubicBezTo>
                      <a:cubicBezTo>
                        <a:pt x="77" y="53"/>
                        <a:pt x="92" y="113"/>
                        <a:pt x="72" y="111"/>
                      </a:cubicBezTo>
                      <a:cubicBezTo>
                        <a:pt x="69" y="103"/>
                        <a:pt x="61" y="83"/>
                        <a:pt x="45" y="89"/>
                      </a:cubicBezTo>
                      <a:cubicBezTo>
                        <a:pt x="35" y="93"/>
                        <a:pt x="41" y="114"/>
                        <a:pt x="0" y="116"/>
                      </a:cubicBezTo>
                      <a:cubicBezTo>
                        <a:pt x="3" y="83"/>
                        <a:pt x="3" y="43"/>
                        <a:pt x="10" y="31"/>
                      </a:cubicBezTo>
                      <a:close/>
                    </a:path>
                  </a:pathLst>
                </a:custGeom>
                <a:solidFill>
                  <a:srgbClr val="2132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 latinLnBrk="0"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0" name="Freeform 181"/>
                <p:cNvSpPr>
                  <a:spLocks noChangeAspect="1"/>
                </p:cNvSpPr>
                <p:nvPr/>
              </p:nvSpPr>
              <p:spPr bwMode="auto">
                <a:xfrm>
                  <a:off x="8639312" y="2397223"/>
                  <a:ext cx="1851310" cy="1242148"/>
                </a:xfrm>
                <a:custGeom>
                  <a:avLst/>
                  <a:gdLst>
                    <a:gd name="T0" fmla="*/ 926 w 932"/>
                    <a:gd name="T1" fmla="*/ 619 h 627"/>
                    <a:gd name="T2" fmla="*/ 889 w 932"/>
                    <a:gd name="T3" fmla="*/ 608 h 627"/>
                    <a:gd name="T4" fmla="*/ 860 w 932"/>
                    <a:gd name="T5" fmla="*/ 587 h 627"/>
                    <a:gd name="T6" fmla="*/ 864 w 932"/>
                    <a:gd name="T7" fmla="*/ 92 h 627"/>
                    <a:gd name="T8" fmla="*/ 864 w 932"/>
                    <a:gd name="T9" fmla="*/ 92 h 627"/>
                    <a:gd name="T10" fmla="*/ 779 w 932"/>
                    <a:gd name="T11" fmla="*/ 0 h 627"/>
                    <a:gd name="T12" fmla="*/ 74 w 932"/>
                    <a:gd name="T13" fmla="*/ 0 h 627"/>
                    <a:gd name="T14" fmla="*/ 346 w 932"/>
                    <a:gd name="T15" fmla="*/ 167 h 627"/>
                    <a:gd name="T16" fmla="*/ 770 w 932"/>
                    <a:gd name="T17" fmla="*/ 101 h 627"/>
                    <a:gd name="T18" fmla="*/ 812 w 932"/>
                    <a:gd name="T19" fmla="*/ 582 h 627"/>
                    <a:gd name="T20" fmla="*/ 847 w 932"/>
                    <a:gd name="T21" fmla="*/ 587 h 627"/>
                    <a:gd name="T22" fmla="*/ 824 w 932"/>
                    <a:gd name="T23" fmla="*/ 592 h 627"/>
                    <a:gd name="T24" fmla="*/ 824 w 932"/>
                    <a:gd name="T25" fmla="*/ 625 h 627"/>
                    <a:gd name="T26" fmla="*/ 852 w 932"/>
                    <a:gd name="T27" fmla="*/ 625 h 627"/>
                    <a:gd name="T28" fmla="*/ 853 w 932"/>
                    <a:gd name="T29" fmla="*/ 614 h 627"/>
                    <a:gd name="T30" fmla="*/ 892 w 932"/>
                    <a:gd name="T31" fmla="*/ 627 h 627"/>
                    <a:gd name="T32" fmla="*/ 928 w 932"/>
                    <a:gd name="T33" fmla="*/ 627 h 627"/>
                    <a:gd name="T34" fmla="*/ 926 w 932"/>
                    <a:gd name="T35" fmla="*/ 619 h 6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32" h="627">
                      <a:moveTo>
                        <a:pt x="926" y="619"/>
                      </a:moveTo>
                      <a:cubicBezTo>
                        <a:pt x="924" y="618"/>
                        <a:pt x="889" y="608"/>
                        <a:pt x="889" y="608"/>
                      </a:cubicBezTo>
                      <a:cubicBezTo>
                        <a:pt x="860" y="587"/>
                        <a:pt x="860" y="587"/>
                        <a:pt x="860" y="587"/>
                      </a:cubicBezTo>
                      <a:cubicBezTo>
                        <a:pt x="864" y="92"/>
                        <a:pt x="864" y="92"/>
                        <a:pt x="864" y="92"/>
                      </a:cubicBezTo>
                      <a:cubicBezTo>
                        <a:pt x="864" y="92"/>
                        <a:pt x="864" y="92"/>
                        <a:pt x="864" y="92"/>
                      </a:cubicBezTo>
                      <a:cubicBezTo>
                        <a:pt x="869" y="12"/>
                        <a:pt x="779" y="0"/>
                        <a:pt x="779" y="0"/>
                      </a:cubicBezTo>
                      <a:cubicBezTo>
                        <a:pt x="74" y="0"/>
                        <a:pt x="74" y="0"/>
                        <a:pt x="74" y="0"/>
                      </a:cubicBezTo>
                      <a:cubicBezTo>
                        <a:pt x="74" y="0"/>
                        <a:pt x="0" y="201"/>
                        <a:pt x="346" y="167"/>
                      </a:cubicBezTo>
                      <a:cubicBezTo>
                        <a:pt x="431" y="158"/>
                        <a:pt x="545" y="125"/>
                        <a:pt x="770" y="101"/>
                      </a:cubicBezTo>
                      <a:cubicBezTo>
                        <a:pt x="738" y="191"/>
                        <a:pt x="812" y="582"/>
                        <a:pt x="812" y="582"/>
                      </a:cubicBezTo>
                      <a:cubicBezTo>
                        <a:pt x="847" y="587"/>
                        <a:pt x="847" y="587"/>
                        <a:pt x="847" y="587"/>
                      </a:cubicBezTo>
                      <a:cubicBezTo>
                        <a:pt x="824" y="592"/>
                        <a:pt x="824" y="592"/>
                        <a:pt x="824" y="592"/>
                      </a:cubicBezTo>
                      <a:cubicBezTo>
                        <a:pt x="824" y="625"/>
                        <a:pt x="824" y="625"/>
                        <a:pt x="824" y="625"/>
                      </a:cubicBezTo>
                      <a:cubicBezTo>
                        <a:pt x="852" y="625"/>
                        <a:pt x="852" y="625"/>
                        <a:pt x="852" y="625"/>
                      </a:cubicBezTo>
                      <a:cubicBezTo>
                        <a:pt x="853" y="614"/>
                        <a:pt x="853" y="614"/>
                        <a:pt x="853" y="614"/>
                      </a:cubicBezTo>
                      <a:cubicBezTo>
                        <a:pt x="892" y="627"/>
                        <a:pt x="892" y="627"/>
                        <a:pt x="892" y="627"/>
                      </a:cubicBezTo>
                      <a:cubicBezTo>
                        <a:pt x="928" y="627"/>
                        <a:pt x="928" y="627"/>
                        <a:pt x="928" y="627"/>
                      </a:cubicBezTo>
                      <a:cubicBezTo>
                        <a:pt x="928" y="627"/>
                        <a:pt x="932" y="620"/>
                        <a:pt x="926" y="619"/>
                      </a:cubicBezTo>
                      <a:close/>
                    </a:path>
                  </a:pathLst>
                </a:custGeom>
                <a:solidFill>
                  <a:srgbClr val="2132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 latinLnBrk="0"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1" name="Freeform 182"/>
                <p:cNvSpPr>
                  <a:spLocks noChangeAspect="1"/>
                </p:cNvSpPr>
                <p:nvPr/>
              </p:nvSpPr>
              <p:spPr bwMode="auto">
                <a:xfrm>
                  <a:off x="8392657" y="1765171"/>
                  <a:ext cx="210684" cy="128933"/>
                </a:xfrm>
                <a:custGeom>
                  <a:avLst/>
                  <a:gdLst>
                    <a:gd name="T0" fmla="*/ 106 w 106"/>
                    <a:gd name="T1" fmla="*/ 9 h 65"/>
                    <a:gd name="T2" fmla="*/ 96 w 106"/>
                    <a:gd name="T3" fmla="*/ 29 h 65"/>
                    <a:gd name="T4" fmla="*/ 60 w 106"/>
                    <a:gd name="T5" fmla="*/ 65 h 65"/>
                    <a:gd name="T6" fmla="*/ 63 w 106"/>
                    <a:gd name="T7" fmla="*/ 50 h 65"/>
                    <a:gd name="T8" fmla="*/ 69 w 106"/>
                    <a:gd name="T9" fmla="*/ 38 h 65"/>
                    <a:gd name="T10" fmla="*/ 20 w 106"/>
                    <a:gd name="T11" fmla="*/ 43 h 65"/>
                    <a:gd name="T12" fmla="*/ 9 w 106"/>
                    <a:gd name="T13" fmla="*/ 60 h 65"/>
                    <a:gd name="T14" fmla="*/ 1 w 106"/>
                    <a:gd name="T15" fmla="*/ 59 h 65"/>
                    <a:gd name="T16" fmla="*/ 19 w 106"/>
                    <a:gd name="T17" fmla="*/ 32 h 65"/>
                    <a:gd name="T18" fmla="*/ 29 w 106"/>
                    <a:gd name="T19" fmla="*/ 11 h 65"/>
                    <a:gd name="T20" fmla="*/ 40 w 106"/>
                    <a:gd name="T21" fmla="*/ 12 h 65"/>
                    <a:gd name="T22" fmla="*/ 63 w 106"/>
                    <a:gd name="T23" fmla="*/ 8 h 65"/>
                    <a:gd name="T24" fmla="*/ 81 w 106"/>
                    <a:gd name="T25" fmla="*/ 5 h 65"/>
                    <a:gd name="T26" fmla="*/ 92 w 106"/>
                    <a:gd name="T27" fmla="*/ 0 h 65"/>
                    <a:gd name="T28" fmla="*/ 106 w 106"/>
                    <a:gd name="T29" fmla="*/ 9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6" h="65">
                      <a:moveTo>
                        <a:pt x="106" y="9"/>
                      </a:moveTo>
                      <a:cubicBezTo>
                        <a:pt x="106" y="9"/>
                        <a:pt x="101" y="26"/>
                        <a:pt x="96" y="29"/>
                      </a:cubicBezTo>
                      <a:cubicBezTo>
                        <a:pt x="92" y="32"/>
                        <a:pt x="60" y="65"/>
                        <a:pt x="60" y="65"/>
                      </a:cubicBezTo>
                      <a:cubicBezTo>
                        <a:pt x="60" y="65"/>
                        <a:pt x="56" y="57"/>
                        <a:pt x="63" y="50"/>
                      </a:cubicBezTo>
                      <a:cubicBezTo>
                        <a:pt x="68" y="46"/>
                        <a:pt x="69" y="38"/>
                        <a:pt x="69" y="38"/>
                      </a:cubicBezTo>
                      <a:cubicBezTo>
                        <a:pt x="20" y="43"/>
                        <a:pt x="20" y="43"/>
                        <a:pt x="20" y="43"/>
                      </a:cubicBezTo>
                      <a:cubicBezTo>
                        <a:pt x="20" y="43"/>
                        <a:pt x="11" y="58"/>
                        <a:pt x="9" y="60"/>
                      </a:cubicBezTo>
                      <a:cubicBezTo>
                        <a:pt x="6" y="62"/>
                        <a:pt x="0" y="60"/>
                        <a:pt x="1" y="59"/>
                      </a:cubicBezTo>
                      <a:cubicBezTo>
                        <a:pt x="5" y="53"/>
                        <a:pt x="19" y="32"/>
                        <a:pt x="19" y="32"/>
                      </a:cubicBezTo>
                      <a:cubicBezTo>
                        <a:pt x="19" y="32"/>
                        <a:pt x="24" y="12"/>
                        <a:pt x="29" y="11"/>
                      </a:cubicBezTo>
                      <a:cubicBezTo>
                        <a:pt x="34" y="10"/>
                        <a:pt x="40" y="12"/>
                        <a:pt x="40" y="12"/>
                      </a:cubicBezTo>
                      <a:cubicBezTo>
                        <a:pt x="40" y="12"/>
                        <a:pt x="52" y="9"/>
                        <a:pt x="63" y="8"/>
                      </a:cubicBezTo>
                      <a:cubicBezTo>
                        <a:pt x="74" y="6"/>
                        <a:pt x="81" y="5"/>
                        <a:pt x="81" y="5"/>
                      </a:cubicBezTo>
                      <a:cubicBezTo>
                        <a:pt x="92" y="0"/>
                        <a:pt x="92" y="0"/>
                        <a:pt x="92" y="0"/>
                      </a:cubicBezTo>
                      <a:lnTo>
                        <a:pt x="106" y="9"/>
                      </a:lnTo>
                      <a:close/>
                    </a:path>
                  </a:pathLst>
                </a:custGeom>
                <a:solidFill>
                  <a:srgbClr val="EAF6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 latinLnBrk="0"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2" name="Freeform 183"/>
                <p:cNvSpPr>
                  <a:spLocks noChangeAspect="1"/>
                </p:cNvSpPr>
                <p:nvPr/>
              </p:nvSpPr>
              <p:spPr bwMode="auto">
                <a:xfrm>
                  <a:off x="8567838" y="1299424"/>
                  <a:ext cx="1457971" cy="521338"/>
                </a:xfrm>
                <a:custGeom>
                  <a:avLst/>
                  <a:gdLst>
                    <a:gd name="T0" fmla="*/ 727 w 734"/>
                    <a:gd name="T1" fmla="*/ 114 h 263"/>
                    <a:gd name="T2" fmla="*/ 421 w 734"/>
                    <a:gd name="T3" fmla="*/ 15 h 263"/>
                    <a:gd name="T4" fmla="*/ 311 w 734"/>
                    <a:gd name="T5" fmla="*/ 34 h 263"/>
                    <a:gd name="T6" fmla="*/ 0 w 734"/>
                    <a:gd name="T7" fmla="*/ 233 h 263"/>
                    <a:gd name="T8" fmla="*/ 12 w 734"/>
                    <a:gd name="T9" fmla="*/ 263 h 263"/>
                    <a:gd name="T10" fmla="*/ 371 w 734"/>
                    <a:gd name="T11" fmla="*/ 90 h 263"/>
                    <a:gd name="T12" fmla="*/ 587 w 734"/>
                    <a:gd name="T13" fmla="*/ 221 h 263"/>
                    <a:gd name="T14" fmla="*/ 698 w 734"/>
                    <a:gd name="T15" fmla="*/ 199 h 263"/>
                    <a:gd name="T16" fmla="*/ 727 w 734"/>
                    <a:gd name="T17" fmla="*/ 114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34" h="263">
                      <a:moveTo>
                        <a:pt x="727" y="114"/>
                      </a:moveTo>
                      <a:cubicBezTo>
                        <a:pt x="421" y="15"/>
                        <a:pt x="421" y="15"/>
                        <a:pt x="421" y="15"/>
                      </a:cubicBezTo>
                      <a:cubicBezTo>
                        <a:pt x="421" y="15"/>
                        <a:pt x="369" y="0"/>
                        <a:pt x="311" y="34"/>
                      </a:cubicBezTo>
                      <a:cubicBezTo>
                        <a:pt x="250" y="68"/>
                        <a:pt x="0" y="233"/>
                        <a:pt x="0" y="233"/>
                      </a:cubicBezTo>
                      <a:cubicBezTo>
                        <a:pt x="12" y="263"/>
                        <a:pt x="12" y="263"/>
                        <a:pt x="12" y="263"/>
                      </a:cubicBezTo>
                      <a:cubicBezTo>
                        <a:pt x="371" y="90"/>
                        <a:pt x="371" y="90"/>
                        <a:pt x="371" y="90"/>
                      </a:cubicBezTo>
                      <a:cubicBezTo>
                        <a:pt x="587" y="221"/>
                        <a:pt x="587" y="221"/>
                        <a:pt x="587" y="221"/>
                      </a:cubicBezTo>
                      <a:cubicBezTo>
                        <a:pt x="587" y="221"/>
                        <a:pt x="654" y="244"/>
                        <a:pt x="698" y="199"/>
                      </a:cubicBezTo>
                      <a:cubicBezTo>
                        <a:pt x="734" y="163"/>
                        <a:pt x="727" y="114"/>
                        <a:pt x="727" y="114"/>
                      </a:cubicBezTo>
                      <a:close/>
                    </a:path>
                  </a:pathLst>
                </a:custGeom>
                <a:solidFill>
                  <a:srgbClr val="EAF6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 latinLnBrk="0"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3" name="Freeform 184"/>
                <p:cNvSpPr>
                  <a:spLocks noChangeAspect="1"/>
                </p:cNvSpPr>
                <p:nvPr/>
              </p:nvSpPr>
              <p:spPr bwMode="auto">
                <a:xfrm>
                  <a:off x="10000116" y="1505436"/>
                  <a:ext cx="117254" cy="164436"/>
                </a:xfrm>
                <a:custGeom>
                  <a:avLst/>
                  <a:gdLst>
                    <a:gd name="T0" fmla="*/ 15 w 59"/>
                    <a:gd name="T1" fmla="*/ 0 h 83"/>
                    <a:gd name="T2" fmla="*/ 0 w 59"/>
                    <a:gd name="T3" fmla="*/ 8 h 83"/>
                    <a:gd name="T4" fmla="*/ 9 w 59"/>
                    <a:gd name="T5" fmla="*/ 75 h 83"/>
                    <a:gd name="T6" fmla="*/ 59 w 59"/>
                    <a:gd name="T7" fmla="*/ 69 h 83"/>
                    <a:gd name="T8" fmla="*/ 15 w 59"/>
                    <a:gd name="T9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83">
                      <a:moveTo>
                        <a:pt x="15" y="0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9" y="75"/>
                        <a:pt x="9" y="75"/>
                        <a:pt x="9" y="75"/>
                      </a:cubicBezTo>
                      <a:cubicBezTo>
                        <a:pt x="9" y="75"/>
                        <a:pt x="25" y="83"/>
                        <a:pt x="59" y="69"/>
                      </a:cubicBezTo>
                      <a:cubicBezTo>
                        <a:pt x="29" y="48"/>
                        <a:pt x="15" y="0"/>
                        <a:pt x="15" y="0"/>
                      </a:cubicBezTo>
                      <a:close/>
                    </a:path>
                  </a:pathLst>
                </a:custGeom>
                <a:solidFill>
                  <a:srgbClr val="A0CD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 latinLnBrk="0"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122" name="Freeform 164"/>
              <p:cNvSpPr/>
              <p:nvPr/>
            </p:nvSpPr>
            <p:spPr bwMode="auto">
              <a:xfrm>
                <a:off x="9866550" y="2770811"/>
                <a:ext cx="285492" cy="362602"/>
              </a:xfrm>
              <a:custGeom>
                <a:avLst/>
                <a:gdLst>
                  <a:gd name="T0" fmla="*/ 0 w 73"/>
                  <a:gd name="T1" fmla="*/ 84 h 93"/>
                  <a:gd name="T2" fmla="*/ 4 w 73"/>
                  <a:gd name="T3" fmla="*/ 71 h 93"/>
                  <a:gd name="T4" fmla="*/ 2 w 73"/>
                  <a:gd name="T5" fmla="*/ 15 h 93"/>
                  <a:gd name="T6" fmla="*/ 11 w 73"/>
                  <a:gd name="T7" fmla="*/ 27 h 93"/>
                  <a:gd name="T8" fmla="*/ 17 w 73"/>
                  <a:gd name="T9" fmla="*/ 40 h 93"/>
                  <a:gd name="T10" fmla="*/ 42 w 73"/>
                  <a:gd name="T11" fmla="*/ 10 h 93"/>
                  <a:gd name="T12" fmla="*/ 53 w 73"/>
                  <a:gd name="T13" fmla="*/ 0 h 93"/>
                  <a:gd name="T14" fmla="*/ 61 w 73"/>
                  <a:gd name="T15" fmla="*/ 2 h 93"/>
                  <a:gd name="T16" fmla="*/ 56 w 73"/>
                  <a:gd name="T17" fmla="*/ 27 h 93"/>
                  <a:gd name="T18" fmla="*/ 73 w 73"/>
                  <a:gd name="T19" fmla="*/ 13 h 93"/>
                  <a:gd name="T20" fmla="*/ 58 w 73"/>
                  <a:gd name="T21" fmla="*/ 38 h 93"/>
                  <a:gd name="T22" fmla="*/ 44 w 73"/>
                  <a:gd name="T23" fmla="*/ 62 h 93"/>
                  <a:gd name="T24" fmla="*/ 25 w 73"/>
                  <a:gd name="T25" fmla="*/ 82 h 93"/>
                  <a:gd name="T26" fmla="*/ 22 w 73"/>
                  <a:gd name="T27" fmla="*/ 93 h 93"/>
                  <a:gd name="T28" fmla="*/ 0 w 73"/>
                  <a:gd name="T29" fmla="*/ 8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3" h="93">
                    <a:moveTo>
                      <a:pt x="0" y="84"/>
                    </a:moveTo>
                    <a:cubicBezTo>
                      <a:pt x="0" y="84"/>
                      <a:pt x="3" y="76"/>
                      <a:pt x="4" y="71"/>
                    </a:cubicBezTo>
                    <a:cubicBezTo>
                      <a:pt x="5" y="66"/>
                      <a:pt x="2" y="15"/>
                      <a:pt x="2" y="15"/>
                    </a:cubicBezTo>
                    <a:cubicBezTo>
                      <a:pt x="2" y="15"/>
                      <a:pt x="11" y="15"/>
                      <a:pt x="11" y="27"/>
                    </a:cubicBezTo>
                    <a:cubicBezTo>
                      <a:pt x="12" y="39"/>
                      <a:pt x="17" y="40"/>
                      <a:pt x="17" y="40"/>
                    </a:cubicBezTo>
                    <a:cubicBezTo>
                      <a:pt x="17" y="40"/>
                      <a:pt x="37" y="16"/>
                      <a:pt x="42" y="10"/>
                    </a:cubicBezTo>
                    <a:cubicBezTo>
                      <a:pt x="46" y="4"/>
                      <a:pt x="51" y="0"/>
                      <a:pt x="53" y="0"/>
                    </a:cubicBezTo>
                    <a:cubicBezTo>
                      <a:pt x="55" y="0"/>
                      <a:pt x="59" y="1"/>
                      <a:pt x="61" y="2"/>
                    </a:cubicBezTo>
                    <a:cubicBezTo>
                      <a:pt x="63" y="3"/>
                      <a:pt x="62" y="9"/>
                      <a:pt x="56" y="27"/>
                    </a:cubicBezTo>
                    <a:cubicBezTo>
                      <a:pt x="60" y="22"/>
                      <a:pt x="69" y="9"/>
                      <a:pt x="73" y="13"/>
                    </a:cubicBezTo>
                    <a:cubicBezTo>
                      <a:pt x="73" y="16"/>
                      <a:pt x="59" y="37"/>
                      <a:pt x="58" y="38"/>
                    </a:cubicBezTo>
                    <a:cubicBezTo>
                      <a:pt x="57" y="41"/>
                      <a:pt x="50" y="52"/>
                      <a:pt x="44" y="62"/>
                    </a:cubicBezTo>
                    <a:cubicBezTo>
                      <a:pt x="37" y="72"/>
                      <a:pt x="25" y="82"/>
                      <a:pt x="25" y="82"/>
                    </a:cubicBezTo>
                    <a:cubicBezTo>
                      <a:pt x="22" y="93"/>
                      <a:pt x="22" y="93"/>
                      <a:pt x="22" y="93"/>
                    </a:cubicBez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EAF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 latinLnBrk="0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12" name="Group 260"/>
          <p:cNvGrpSpPr>
            <a:grpSpLocks noChangeAspect="1"/>
          </p:cNvGrpSpPr>
          <p:nvPr/>
        </p:nvGrpSpPr>
        <p:grpSpPr>
          <a:xfrm>
            <a:off x="217710" y="1324704"/>
            <a:ext cx="2069057" cy="1639843"/>
            <a:chOff x="426416" y="1782889"/>
            <a:chExt cx="2758743" cy="2186457"/>
          </a:xfrm>
        </p:grpSpPr>
        <p:sp>
          <p:nvSpPr>
            <p:cNvPr id="262" name="Rectangle 261"/>
            <p:cNvSpPr>
              <a:spLocks noChangeAspect="1"/>
            </p:cNvSpPr>
            <p:nvPr/>
          </p:nvSpPr>
          <p:spPr>
            <a:xfrm rot="16200000">
              <a:off x="1378489" y="830816"/>
              <a:ext cx="851956" cy="2756101"/>
            </a:xfrm>
            <a:prstGeom prst="rect">
              <a:avLst/>
            </a:prstGeom>
            <a:solidFill>
              <a:srgbClr val="1D99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3300" b="1" dirty="0">
                <a:solidFill>
                  <a:srgbClr val="002B6A"/>
                </a:solidFill>
              </a:endParaRPr>
            </a:p>
          </p:txBody>
        </p:sp>
        <p:sp>
          <p:nvSpPr>
            <p:cNvPr id="263" name="Rectangle 262"/>
            <p:cNvSpPr>
              <a:spLocks noChangeAspect="1"/>
            </p:cNvSpPr>
            <p:nvPr/>
          </p:nvSpPr>
          <p:spPr>
            <a:xfrm>
              <a:off x="429058" y="2623138"/>
              <a:ext cx="2756101" cy="1346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4" name="Rectangle 263"/>
            <p:cNvSpPr>
              <a:spLocks noChangeAspect="1"/>
            </p:cNvSpPr>
            <p:nvPr/>
          </p:nvSpPr>
          <p:spPr>
            <a:xfrm>
              <a:off x="650185" y="2943959"/>
              <a:ext cx="229315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IN" sz="1200" dirty="0">
                <a:solidFill>
                  <a:srgbClr val="002B6A"/>
                </a:solidFill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endParaRPr>
            </a:p>
          </p:txBody>
        </p:sp>
        <p:sp>
          <p:nvSpPr>
            <p:cNvPr id="265" name="Rectangle 264"/>
            <p:cNvSpPr>
              <a:spLocks noChangeAspect="1"/>
            </p:cNvSpPr>
            <p:nvPr/>
          </p:nvSpPr>
          <p:spPr>
            <a:xfrm>
              <a:off x="1174009" y="2002360"/>
              <a:ext cx="18356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IN" sz="1200" dirty="0">
                <a:solidFill>
                  <a:schemeClr val="bg1"/>
                </a:solidFill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endParaRPr>
            </a:p>
          </p:txBody>
        </p:sp>
        <p:sp>
          <p:nvSpPr>
            <p:cNvPr id="266" name="Freeform 98"/>
            <p:cNvSpPr>
              <a:spLocks noChangeAspect="1" noEditPoints="1"/>
            </p:cNvSpPr>
            <p:nvPr/>
          </p:nvSpPr>
          <p:spPr bwMode="auto">
            <a:xfrm>
              <a:off x="732945" y="2014349"/>
              <a:ext cx="364124" cy="364125"/>
            </a:xfrm>
            <a:custGeom>
              <a:avLst/>
              <a:gdLst>
                <a:gd name="T0" fmla="*/ 125 w 170"/>
                <a:gd name="T1" fmla="*/ 148 h 170"/>
                <a:gd name="T2" fmla="*/ 45 w 170"/>
                <a:gd name="T3" fmla="*/ 22 h 170"/>
                <a:gd name="T4" fmla="*/ 95 w 170"/>
                <a:gd name="T5" fmla="*/ 26 h 170"/>
                <a:gd name="T6" fmla="*/ 86 w 170"/>
                <a:gd name="T7" fmla="*/ 25 h 170"/>
                <a:gd name="T8" fmla="*/ 133 w 170"/>
                <a:gd name="T9" fmla="*/ 50 h 170"/>
                <a:gd name="T10" fmla="*/ 100 w 170"/>
                <a:gd name="T11" fmla="*/ 33 h 170"/>
                <a:gd name="T12" fmla="*/ 133 w 170"/>
                <a:gd name="T13" fmla="*/ 50 h 170"/>
                <a:gd name="T14" fmla="*/ 138 w 170"/>
                <a:gd name="T15" fmla="*/ 93 h 170"/>
                <a:gd name="T16" fmla="*/ 137 w 170"/>
                <a:gd name="T17" fmla="*/ 56 h 170"/>
                <a:gd name="T18" fmla="*/ 139 w 170"/>
                <a:gd name="T19" fmla="*/ 109 h 170"/>
                <a:gd name="T20" fmla="*/ 143 w 170"/>
                <a:gd name="T21" fmla="*/ 99 h 170"/>
                <a:gd name="T22" fmla="*/ 114 w 170"/>
                <a:gd name="T23" fmla="*/ 118 h 170"/>
                <a:gd name="T24" fmla="*/ 131 w 170"/>
                <a:gd name="T25" fmla="*/ 123 h 170"/>
                <a:gd name="T26" fmla="*/ 114 w 170"/>
                <a:gd name="T27" fmla="*/ 118 h 170"/>
                <a:gd name="T28" fmla="*/ 121 w 170"/>
                <a:gd name="T29" fmla="*/ 66 h 170"/>
                <a:gd name="T30" fmla="*/ 109 w 170"/>
                <a:gd name="T31" fmla="*/ 111 h 170"/>
                <a:gd name="T32" fmla="*/ 71 w 170"/>
                <a:gd name="T33" fmla="*/ 51 h 170"/>
                <a:gd name="T34" fmla="*/ 117 w 170"/>
                <a:gd name="T35" fmla="*/ 60 h 170"/>
                <a:gd name="T36" fmla="*/ 71 w 170"/>
                <a:gd name="T37" fmla="*/ 51 h 170"/>
                <a:gd name="T38" fmla="*/ 70 w 170"/>
                <a:gd name="T39" fmla="*/ 27 h 170"/>
                <a:gd name="T40" fmla="*/ 67 w 170"/>
                <a:gd name="T41" fmla="*/ 44 h 170"/>
                <a:gd name="T42" fmla="*/ 31 w 170"/>
                <a:gd name="T43" fmla="*/ 76 h 170"/>
                <a:gd name="T44" fmla="*/ 32 w 170"/>
                <a:gd name="T45" fmla="*/ 114 h 170"/>
                <a:gd name="T46" fmla="*/ 31 w 170"/>
                <a:gd name="T47" fmla="*/ 76 h 170"/>
                <a:gd name="T48" fmla="*/ 30 w 170"/>
                <a:gd name="T49" fmla="*/ 68 h 170"/>
                <a:gd name="T50" fmla="*/ 30 w 170"/>
                <a:gd name="T51" fmla="*/ 61 h 170"/>
                <a:gd name="T52" fmla="*/ 36 w 170"/>
                <a:gd name="T53" fmla="*/ 64 h 170"/>
                <a:gd name="T54" fmla="*/ 52 w 170"/>
                <a:gd name="T55" fmla="*/ 35 h 170"/>
                <a:gd name="T56" fmla="*/ 82 w 170"/>
                <a:gd name="T57" fmla="*/ 82 h 170"/>
                <a:gd name="T58" fmla="*/ 37 w 170"/>
                <a:gd name="T59" fmla="*/ 73 h 170"/>
                <a:gd name="T60" fmla="*/ 82 w 170"/>
                <a:gd name="T61" fmla="*/ 82 h 170"/>
                <a:gd name="T62" fmla="*/ 75 w 170"/>
                <a:gd name="T63" fmla="*/ 133 h 170"/>
                <a:gd name="T64" fmla="*/ 86 w 170"/>
                <a:gd name="T65" fmla="*/ 89 h 170"/>
                <a:gd name="T66" fmla="*/ 83 w 170"/>
                <a:gd name="T67" fmla="*/ 138 h 170"/>
                <a:gd name="T68" fmla="*/ 116 w 170"/>
                <a:gd name="T69" fmla="*/ 136 h 170"/>
                <a:gd name="T70" fmla="*/ 83 w 170"/>
                <a:gd name="T71" fmla="*/ 138 h 170"/>
                <a:gd name="T72" fmla="*/ 77 w 170"/>
                <a:gd name="T73" fmla="*/ 141 h 170"/>
                <a:gd name="T74" fmla="*/ 73 w 170"/>
                <a:gd name="T75" fmla="*/ 144 h 170"/>
                <a:gd name="T76" fmla="*/ 47 w 170"/>
                <a:gd name="T77" fmla="*/ 113 h 170"/>
                <a:gd name="T78" fmla="*/ 63 w 170"/>
                <a:gd name="T79" fmla="*/ 14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0" h="170">
                  <a:moveTo>
                    <a:pt x="22" y="125"/>
                  </a:moveTo>
                  <a:cubicBezTo>
                    <a:pt x="44" y="159"/>
                    <a:pt x="90" y="170"/>
                    <a:pt x="125" y="148"/>
                  </a:cubicBezTo>
                  <a:cubicBezTo>
                    <a:pt x="159" y="126"/>
                    <a:pt x="170" y="80"/>
                    <a:pt x="148" y="45"/>
                  </a:cubicBezTo>
                  <a:cubicBezTo>
                    <a:pt x="126" y="10"/>
                    <a:pt x="80" y="0"/>
                    <a:pt x="45" y="22"/>
                  </a:cubicBezTo>
                  <a:cubicBezTo>
                    <a:pt x="10" y="44"/>
                    <a:pt x="0" y="90"/>
                    <a:pt x="22" y="125"/>
                  </a:cubicBezTo>
                  <a:close/>
                  <a:moveTo>
                    <a:pt x="95" y="26"/>
                  </a:moveTo>
                  <a:cubicBezTo>
                    <a:pt x="92" y="28"/>
                    <a:pt x="92" y="28"/>
                    <a:pt x="92" y="28"/>
                  </a:cubicBezTo>
                  <a:cubicBezTo>
                    <a:pt x="90" y="27"/>
                    <a:pt x="88" y="26"/>
                    <a:pt x="86" y="25"/>
                  </a:cubicBezTo>
                  <a:cubicBezTo>
                    <a:pt x="89" y="25"/>
                    <a:pt x="92" y="26"/>
                    <a:pt x="95" y="26"/>
                  </a:cubicBezTo>
                  <a:close/>
                  <a:moveTo>
                    <a:pt x="133" y="50"/>
                  </a:moveTo>
                  <a:cubicBezTo>
                    <a:pt x="122" y="56"/>
                    <a:pt x="122" y="56"/>
                    <a:pt x="122" y="56"/>
                  </a:cubicBezTo>
                  <a:cubicBezTo>
                    <a:pt x="116" y="47"/>
                    <a:pt x="108" y="39"/>
                    <a:pt x="100" y="33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16" y="33"/>
                    <a:pt x="126" y="40"/>
                    <a:pt x="133" y="50"/>
                  </a:cubicBezTo>
                  <a:close/>
                  <a:moveTo>
                    <a:pt x="145" y="89"/>
                  </a:moveTo>
                  <a:cubicBezTo>
                    <a:pt x="138" y="93"/>
                    <a:pt x="138" y="93"/>
                    <a:pt x="138" y="93"/>
                  </a:cubicBezTo>
                  <a:cubicBezTo>
                    <a:pt x="136" y="83"/>
                    <a:pt x="132" y="73"/>
                    <a:pt x="127" y="63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43" y="66"/>
                    <a:pt x="145" y="78"/>
                    <a:pt x="145" y="89"/>
                  </a:cubicBezTo>
                  <a:close/>
                  <a:moveTo>
                    <a:pt x="139" y="109"/>
                  </a:moveTo>
                  <a:cubicBezTo>
                    <a:pt x="140" y="107"/>
                    <a:pt x="139" y="104"/>
                    <a:pt x="139" y="102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2" y="103"/>
                    <a:pt x="141" y="106"/>
                    <a:pt x="139" y="109"/>
                  </a:cubicBezTo>
                  <a:close/>
                  <a:moveTo>
                    <a:pt x="114" y="118"/>
                  </a:moveTo>
                  <a:cubicBezTo>
                    <a:pt x="133" y="106"/>
                    <a:pt x="133" y="106"/>
                    <a:pt x="133" y="106"/>
                  </a:cubicBezTo>
                  <a:cubicBezTo>
                    <a:pt x="133" y="112"/>
                    <a:pt x="133" y="118"/>
                    <a:pt x="131" y="123"/>
                  </a:cubicBezTo>
                  <a:cubicBezTo>
                    <a:pt x="128" y="126"/>
                    <a:pt x="125" y="129"/>
                    <a:pt x="122" y="132"/>
                  </a:cubicBezTo>
                  <a:lnTo>
                    <a:pt x="114" y="118"/>
                  </a:lnTo>
                  <a:close/>
                  <a:moveTo>
                    <a:pt x="93" y="85"/>
                  </a:moveTo>
                  <a:cubicBezTo>
                    <a:pt x="121" y="66"/>
                    <a:pt x="121" y="66"/>
                    <a:pt x="121" y="66"/>
                  </a:cubicBezTo>
                  <a:cubicBezTo>
                    <a:pt x="127" y="76"/>
                    <a:pt x="131" y="87"/>
                    <a:pt x="132" y="97"/>
                  </a:cubicBezTo>
                  <a:cubicBezTo>
                    <a:pt x="109" y="111"/>
                    <a:pt x="109" y="111"/>
                    <a:pt x="109" y="111"/>
                  </a:cubicBezTo>
                  <a:lnTo>
                    <a:pt x="93" y="85"/>
                  </a:lnTo>
                  <a:close/>
                  <a:moveTo>
                    <a:pt x="71" y="51"/>
                  </a:moveTo>
                  <a:cubicBezTo>
                    <a:pt x="94" y="36"/>
                    <a:pt x="94" y="36"/>
                    <a:pt x="94" y="36"/>
                  </a:cubicBezTo>
                  <a:cubicBezTo>
                    <a:pt x="102" y="42"/>
                    <a:pt x="110" y="50"/>
                    <a:pt x="117" y="60"/>
                  </a:cubicBezTo>
                  <a:cubicBezTo>
                    <a:pt x="88" y="78"/>
                    <a:pt x="88" y="78"/>
                    <a:pt x="88" y="78"/>
                  </a:cubicBezTo>
                  <a:lnTo>
                    <a:pt x="71" y="51"/>
                  </a:lnTo>
                  <a:close/>
                  <a:moveTo>
                    <a:pt x="59" y="31"/>
                  </a:moveTo>
                  <a:cubicBezTo>
                    <a:pt x="62" y="29"/>
                    <a:pt x="66" y="28"/>
                    <a:pt x="70" y="27"/>
                  </a:cubicBezTo>
                  <a:cubicBezTo>
                    <a:pt x="75" y="28"/>
                    <a:pt x="81" y="29"/>
                    <a:pt x="86" y="32"/>
                  </a:cubicBezTo>
                  <a:cubicBezTo>
                    <a:pt x="67" y="44"/>
                    <a:pt x="67" y="44"/>
                    <a:pt x="67" y="44"/>
                  </a:cubicBezTo>
                  <a:lnTo>
                    <a:pt x="59" y="31"/>
                  </a:lnTo>
                  <a:close/>
                  <a:moveTo>
                    <a:pt x="31" y="76"/>
                  </a:moveTo>
                  <a:cubicBezTo>
                    <a:pt x="33" y="86"/>
                    <a:pt x="37" y="97"/>
                    <a:pt x="43" y="107"/>
                  </a:cubicBezTo>
                  <a:cubicBezTo>
                    <a:pt x="32" y="114"/>
                    <a:pt x="32" y="114"/>
                    <a:pt x="32" y="114"/>
                  </a:cubicBezTo>
                  <a:cubicBezTo>
                    <a:pt x="27" y="103"/>
                    <a:pt x="24" y="91"/>
                    <a:pt x="25" y="80"/>
                  </a:cubicBezTo>
                  <a:lnTo>
                    <a:pt x="31" y="76"/>
                  </a:lnTo>
                  <a:close/>
                  <a:moveTo>
                    <a:pt x="30" y="61"/>
                  </a:moveTo>
                  <a:cubicBezTo>
                    <a:pt x="30" y="63"/>
                    <a:pt x="30" y="65"/>
                    <a:pt x="30" y="68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8" y="67"/>
                    <a:pt x="29" y="64"/>
                    <a:pt x="30" y="61"/>
                  </a:cubicBezTo>
                  <a:close/>
                  <a:moveTo>
                    <a:pt x="60" y="48"/>
                  </a:moveTo>
                  <a:cubicBezTo>
                    <a:pt x="36" y="64"/>
                    <a:pt x="36" y="64"/>
                    <a:pt x="36" y="64"/>
                  </a:cubicBezTo>
                  <a:cubicBezTo>
                    <a:pt x="36" y="58"/>
                    <a:pt x="37" y="52"/>
                    <a:pt x="39" y="47"/>
                  </a:cubicBezTo>
                  <a:cubicBezTo>
                    <a:pt x="42" y="43"/>
                    <a:pt x="47" y="38"/>
                    <a:pt x="52" y="35"/>
                  </a:cubicBezTo>
                  <a:lnTo>
                    <a:pt x="60" y="48"/>
                  </a:lnTo>
                  <a:close/>
                  <a:moveTo>
                    <a:pt x="82" y="82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2" y="93"/>
                    <a:pt x="39" y="82"/>
                    <a:pt x="37" y="73"/>
                  </a:cubicBezTo>
                  <a:cubicBezTo>
                    <a:pt x="64" y="55"/>
                    <a:pt x="64" y="55"/>
                    <a:pt x="64" y="55"/>
                  </a:cubicBezTo>
                  <a:lnTo>
                    <a:pt x="82" y="82"/>
                  </a:lnTo>
                  <a:close/>
                  <a:moveTo>
                    <a:pt x="103" y="115"/>
                  </a:moveTo>
                  <a:cubicBezTo>
                    <a:pt x="75" y="133"/>
                    <a:pt x="75" y="133"/>
                    <a:pt x="75" y="133"/>
                  </a:cubicBezTo>
                  <a:cubicBezTo>
                    <a:pt x="67" y="127"/>
                    <a:pt x="59" y="120"/>
                    <a:pt x="53" y="110"/>
                  </a:cubicBezTo>
                  <a:cubicBezTo>
                    <a:pt x="86" y="89"/>
                    <a:pt x="86" y="89"/>
                    <a:pt x="86" y="89"/>
                  </a:cubicBezTo>
                  <a:lnTo>
                    <a:pt x="103" y="115"/>
                  </a:lnTo>
                  <a:close/>
                  <a:moveTo>
                    <a:pt x="83" y="138"/>
                  </a:moveTo>
                  <a:cubicBezTo>
                    <a:pt x="107" y="122"/>
                    <a:pt x="107" y="122"/>
                    <a:pt x="107" y="122"/>
                  </a:cubicBezTo>
                  <a:cubicBezTo>
                    <a:pt x="116" y="136"/>
                    <a:pt x="116" y="136"/>
                    <a:pt x="116" y="136"/>
                  </a:cubicBezTo>
                  <a:cubicBezTo>
                    <a:pt x="111" y="139"/>
                    <a:pt x="105" y="141"/>
                    <a:pt x="100" y="143"/>
                  </a:cubicBezTo>
                  <a:cubicBezTo>
                    <a:pt x="94" y="142"/>
                    <a:pt x="89" y="140"/>
                    <a:pt x="83" y="138"/>
                  </a:cubicBezTo>
                  <a:close/>
                  <a:moveTo>
                    <a:pt x="73" y="144"/>
                  </a:moveTo>
                  <a:cubicBezTo>
                    <a:pt x="77" y="141"/>
                    <a:pt x="77" y="141"/>
                    <a:pt x="77" y="141"/>
                  </a:cubicBezTo>
                  <a:cubicBezTo>
                    <a:pt x="79" y="143"/>
                    <a:pt x="81" y="144"/>
                    <a:pt x="84" y="145"/>
                  </a:cubicBezTo>
                  <a:cubicBezTo>
                    <a:pt x="80" y="145"/>
                    <a:pt x="77" y="144"/>
                    <a:pt x="73" y="144"/>
                  </a:cubicBezTo>
                  <a:close/>
                  <a:moveTo>
                    <a:pt x="37" y="120"/>
                  </a:moveTo>
                  <a:cubicBezTo>
                    <a:pt x="47" y="113"/>
                    <a:pt x="47" y="113"/>
                    <a:pt x="47" y="113"/>
                  </a:cubicBezTo>
                  <a:cubicBezTo>
                    <a:pt x="54" y="123"/>
                    <a:pt x="61" y="131"/>
                    <a:pt x="70" y="137"/>
                  </a:cubicBezTo>
                  <a:cubicBezTo>
                    <a:pt x="63" y="141"/>
                    <a:pt x="63" y="141"/>
                    <a:pt x="63" y="141"/>
                  </a:cubicBezTo>
                  <a:cubicBezTo>
                    <a:pt x="53" y="137"/>
                    <a:pt x="44" y="130"/>
                    <a:pt x="37" y="1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 latinLnBrk="0">
                <a:defRPr/>
              </a:pPr>
              <a:endParaRPr lang="en-US" sz="1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3" name="Group 266"/>
          <p:cNvGrpSpPr>
            <a:grpSpLocks noChangeAspect="1"/>
          </p:cNvGrpSpPr>
          <p:nvPr/>
        </p:nvGrpSpPr>
        <p:grpSpPr>
          <a:xfrm>
            <a:off x="2383632" y="495492"/>
            <a:ext cx="2069057" cy="1639843"/>
            <a:chOff x="426416" y="1782889"/>
            <a:chExt cx="2758743" cy="2186457"/>
          </a:xfrm>
        </p:grpSpPr>
        <p:sp>
          <p:nvSpPr>
            <p:cNvPr id="268" name="Rectangle 267"/>
            <p:cNvSpPr>
              <a:spLocks noChangeAspect="1"/>
            </p:cNvSpPr>
            <p:nvPr/>
          </p:nvSpPr>
          <p:spPr>
            <a:xfrm rot="16200000">
              <a:off x="1378489" y="830816"/>
              <a:ext cx="851956" cy="2756101"/>
            </a:xfrm>
            <a:prstGeom prst="rect">
              <a:avLst/>
            </a:prstGeom>
            <a:solidFill>
              <a:srgbClr val="1D99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3300" b="1" dirty="0">
                <a:solidFill>
                  <a:srgbClr val="002B6A"/>
                </a:solidFill>
              </a:endParaRPr>
            </a:p>
          </p:txBody>
        </p:sp>
        <p:sp>
          <p:nvSpPr>
            <p:cNvPr id="269" name="Rectangle 268"/>
            <p:cNvSpPr>
              <a:spLocks noChangeAspect="1"/>
            </p:cNvSpPr>
            <p:nvPr/>
          </p:nvSpPr>
          <p:spPr>
            <a:xfrm>
              <a:off x="429058" y="2623138"/>
              <a:ext cx="2756101" cy="1346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0" name="Rectangle 269"/>
            <p:cNvSpPr>
              <a:spLocks noChangeAspect="1"/>
            </p:cNvSpPr>
            <p:nvPr/>
          </p:nvSpPr>
          <p:spPr>
            <a:xfrm>
              <a:off x="650185" y="2943959"/>
              <a:ext cx="229315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IN" sz="1200" dirty="0">
                <a:solidFill>
                  <a:srgbClr val="002B6A"/>
                </a:solidFill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endParaRPr>
            </a:p>
          </p:txBody>
        </p:sp>
        <p:sp>
          <p:nvSpPr>
            <p:cNvPr id="271" name="Rectangle 270"/>
            <p:cNvSpPr>
              <a:spLocks noChangeAspect="1"/>
            </p:cNvSpPr>
            <p:nvPr/>
          </p:nvSpPr>
          <p:spPr>
            <a:xfrm>
              <a:off x="1174009" y="2002360"/>
              <a:ext cx="18356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IN" sz="1200" dirty="0">
                <a:solidFill>
                  <a:schemeClr val="bg1"/>
                </a:solidFill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endParaRPr>
            </a:p>
          </p:txBody>
        </p:sp>
      </p:grpSp>
      <p:grpSp>
        <p:nvGrpSpPr>
          <p:cNvPr id="14" name="Group 371"/>
          <p:cNvGrpSpPr>
            <a:grpSpLocks noChangeAspect="1"/>
          </p:cNvGrpSpPr>
          <p:nvPr/>
        </p:nvGrpSpPr>
        <p:grpSpPr>
          <a:xfrm>
            <a:off x="4549554" y="1324704"/>
            <a:ext cx="2069057" cy="1639843"/>
            <a:chOff x="426416" y="1782889"/>
            <a:chExt cx="2758743" cy="2186457"/>
          </a:xfrm>
        </p:grpSpPr>
        <p:sp>
          <p:nvSpPr>
            <p:cNvPr id="373" name="Rectangle 372"/>
            <p:cNvSpPr>
              <a:spLocks noChangeAspect="1"/>
            </p:cNvSpPr>
            <p:nvPr/>
          </p:nvSpPr>
          <p:spPr>
            <a:xfrm rot="16200000">
              <a:off x="1378489" y="830816"/>
              <a:ext cx="851956" cy="2756101"/>
            </a:xfrm>
            <a:prstGeom prst="rect">
              <a:avLst/>
            </a:prstGeom>
            <a:solidFill>
              <a:srgbClr val="1D99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3300" b="1" dirty="0">
                <a:solidFill>
                  <a:srgbClr val="002B6A"/>
                </a:solidFill>
              </a:endParaRPr>
            </a:p>
          </p:txBody>
        </p:sp>
        <p:sp>
          <p:nvSpPr>
            <p:cNvPr id="374" name="Rectangle 373"/>
            <p:cNvSpPr>
              <a:spLocks noChangeAspect="1"/>
            </p:cNvSpPr>
            <p:nvPr/>
          </p:nvSpPr>
          <p:spPr>
            <a:xfrm>
              <a:off x="429058" y="2623138"/>
              <a:ext cx="2756101" cy="1346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75" name="Rectangle 374"/>
            <p:cNvSpPr>
              <a:spLocks noChangeAspect="1"/>
            </p:cNvSpPr>
            <p:nvPr/>
          </p:nvSpPr>
          <p:spPr>
            <a:xfrm>
              <a:off x="650185" y="2943959"/>
              <a:ext cx="229315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IN" sz="1200" dirty="0">
                <a:solidFill>
                  <a:srgbClr val="002B6A"/>
                </a:solidFill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endParaRPr>
            </a:p>
          </p:txBody>
        </p:sp>
        <p:sp>
          <p:nvSpPr>
            <p:cNvPr id="376" name="Rectangle 375"/>
            <p:cNvSpPr>
              <a:spLocks noChangeAspect="1"/>
            </p:cNvSpPr>
            <p:nvPr/>
          </p:nvSpPr>
          <p:spPr>
            <a:xfrm>
              <a:off x="1174009" y="2002360"/>
              <a:ext cx="18356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IN" sz="1200" dirty="0">
                <a:solidFill>
                  <a:schemeClr val="bg1"/>
                </a:solidFill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endParaRPr>
            </a:p>
          </p:txBody>
        </p:sp>
      </p:grpSp>
      <p:grpSp>
        <p:nvGrpSpPr>
          <p:cNvPr id="15" name="Group 377"/>
          <p:cNvGrpSpPr>
            <a:grpSpLocks noChangeAspect="1"/>
          </p:cNvGrpSpPr>
          <p:nvPr/>
        </p:nvGrpSpPr>
        <p:grpSpPr>
          <a:xfrm>
            <a:off x="6715476" y="495492"/>
            <a:ext cx="2069057" cy="1639843"/>
            <a:chOff x="426416" y="1782889"/>
            <a:chExt cx="2758743" cy="2186457"/>
          </a:xfrm>
        </p:grpSpPr>
        <p:sp>
          <p:nvSpPr>
            <p:cNvPr id="379" name="Rectangle 378"/>
            <p:cNvSpPr>
              <a:spLocks noChangeAspect="1"/>
            </p:cNvSpPr>
            <p:nvPr/>
          </p:nvSpPr>
          <p:spPr>
            <a:xfrm rot="16200000">
              <a:off x="1378489" y="830816"/>
              <a:ext cx="851956" cy="2756101"/>
            </a:xfrm>
            <a:prstGeom prst="rect">
              <a:avLst/>
            </a:prstGeom>
            <a:solidFill>
              <a:srgbClr val="1D99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3300" b="1" dirty="0">
                <a:solidFill>
                  <a:srgbClr val="002B6A"/>
                </a:solidFill>
              </a:endParaRPr>
            </a:p>
          </p:txBody>
        </p:sp>
        <p:sp>
          <p:nvSpPr>
            <p:cNvPr id="380" name="Rectangle 379"/>
            <p:cNvSpPr>
              <a:spLocks noChangeAspect="1"/>
            </p:cNvSpPr>
            <p:nvPr/>
          </p:nvSpPr>
          <p:spPr>
            <a:xfrm>
              <a:off x="429058" y="2623138"/>
              <a:ext cx="2756101" cy="1346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1" name="Rectangle 380"/>
            <p:cNvSpPr>
              <a:spLocks noChangeAspect="1"/>
            </p:cNvSpPr>
            <p:nvPr/>
          </p:nvSpPr>
          <p:spPr>
            <a:xfrm>
              <a:off x="650185" y="2943959"/>
              <a:ext cx="229315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IN" sz="1200" dirty="0">
                <a:solidFill>
                  <a:srgbClr val="002B6A"/>
                </a:solidFill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endParaRPr>
            </a:p>
          </p:txBody>
        </p:sp>
        <p:sp>
          <p:nvSpPr>
            <p:cNvPr id="382" name="Rectangle 381"/>
            <p:cNvSpPr>
              <a:spLocks noChangeAspect="1"/>
            </p:cNvSpPr>
            <p:nvPr/>
          </p:nvSpPr>
          <p:spPr>
            <a:xfrm>
              <a:off x="1174009" y="2002360"/>
              <a:ext cx="18356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IN" sz="1200" dirty="0">
                <a:solidFill>
                  <a:schemeClr val="bg1"/>
                </a:solidFill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endParaRPr>
            </a:p>
          </p:txBody>
        </p:sp>
      </p:grpSp>
      <p:pic>
        <p:nvPicPr>
          <p:cNvPr id="3" name="Graphic 2" descr="Run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514340" y="610974"/>
            <a:ext cx="372281" cy="372281"/>
          </a:xfrm>
          <a:prstGeom prst="rect">
            <a:avLst/>
          </a:prstGeom>
        </p:spPr>
      </p:pic>
      <p:pic>
        <p:nvPicPr>
          <p:cNvPr id="5" name="Graphic 4" descr="Briefcas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04404" y="1456680"/>
            <a:ext cx="343931" cy="343931"/>
          </a:xfrm>
          <a:prstGeom prst="rect">
            <a:avLst/>
          </a:prstGeom>
        </p:spPr>
      </p:pic>
      <p:pic>
        <p:nvPicPr>
          <p:cNvPr id="7" name="Graphic 6" descr="Handshak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00947" y="614687"/>
            <a:ext cx="414338" cy="414338"/>
          </a:xfrm>
          <a:prstGeom prst="rect">
            <a:avLst/>
          </a:prstGeom>
        </p:spPr>
      </p:pic>
      <p:pic>
        <p:nvPicPr>
          <p:cNvPr id="231" name="Picture 2" descr="Prowadzisz firmę szkoleniową? Oferujesz szkolenia? - PARP - Centrum Rozwoju  MŚ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1995686"/>
            <a:ext cx="1329080" cy="576064"/>
          </a:xfrm>
          <a:prstGeom prst="rect">
            <a:avLst/>
          </a:prstGeom>
          <a:noFill/>
        </p:spPr>
      </p:pic>
      <p:pic>
        <p:nvPicPr>
          <p:cNvPr id="232" name="Picture 14" descr="Akademia Menadżera MŚP - oferta dla przedsiębiorców - PARP - Centrum  Rozwoju MŚ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1995686"/>
            <a:ext cx="1352805" cy="307915"/>
          </a:xfrm>
          <a:prstGeom prst="rect">
            <a:avLst/>
          </a:prstGeom>
          <a:noFill/>
        </p:spPr>
      </p:pic>
      <p:pic>
        <p:nvPicPr>
          <p:cNvPr id="23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5816" y="1203598"/>
            <a:ext cx="86409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" name="Picture 4" descr="Komunikat Powiatowego Urzędu Pracy w Zgierzu w związku z wzrastającą liczbą  zakażeń koronawirusem Sars-CoV-2 – Gmina Parzęczew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80312" y="1275606"/>
            <a:ext cx="768085" cy="576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5153707" y="1989675"/>
            <a:ext cx="512708" cy="511206"/>
            <a:chOff x="7725908" y="1842168"/>
            <a:chExt cx="602889" cy="601122"/>
          </a:xfrm>
        </p:grpSpPr>
        <p:sp>
          <p:nvSpPr>
            <p:cNvPr id="89" name="Oval 62"/>
            <p:cNvSpPr>
              <a:spLocks noChangeAspect="1" noChangeArrowheads="1"/>
            </p:cNvSpPr>
            <p:nvPr/>
          </p:nvSpPr>
          <p:spPr bwMode="auto">
            <a:xfrm>
              <a:off x="7725908" y="1842168"/>
              <a:ext cx="602889" cy="601122"/>
            </a:xfrm>
            <a:prstGeom prst="ellipse">
              <a:avLst/>
            </a:prstGeom>
            <a:solidFill>
              <a:srgbClr val="002B6A"/>
            </a:solidFill>
            <a:ln w="34925">
              <a:solidFill>
                <a:srgbClr val="DEEBF7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08" name="Freeform 135"/>
            <p:cNvSpPr>
              <a:spLocks noChangeAspect="1"/>
            </p:cNvSpPr>
            <p:nvPr/>
          </p:nvSpPr>
          <p:spPr bwMode="auto">
            <a:xfrm>
              <a:off x="7922931" y="2004210"/>
              <a:ext cx="208842" cy="277038"/>
            </a:xfrm>
            <a:custGeom>
              <a:avLst/>
              <a:gdLst>
                <a:gd name="T0" fmla="*/ 0 w 1271"/>
                <a:gd name="T1" fmla="*/ 1236 h 1690"/>
                <a:gd name="T2" fmla="*/ 341 w 1271"/>
                <a:gd name="T3" fmla="*/ 1002 h 1690"/>
                <a:gd name="T4" fmla="*/ 554 w 1271"/>
                <a:gd name="T5" fmla="*/ 1142 h 1690"/>
                <a:gd name="T6" fmla="*/ 762 w 1271"/>
                <a:gd name="T7" fmla="*/ 1116 h 1690"/>
                <a:gd name="T8" fmla="*/ 484 w 1271"/>
                <a:gd name="T9" fmla="*/ 984 h 1690"/>
                <a:gd name="T10" fmla="*/ 176 w 1271"/>
                <a:gd name="T11" fmla="*/ 538 h 1690"/>
                <a:gd name="T12" fmla="*/ 588 w 1271"/>
                <a:gd name="T13" fmla="*/ 142 h 1690"/>
                <a:gd name="T14" fmla="*/ 588 w 1271"/>
                <a:gd name="T15" fmla="*/ 0 h 1690"/>
                <a:gd name="T16" fmla="*/ 800 w 1271"/>
                <a:gd name="T17" fmla="*/ 0 h 1690"/>
                <a:gd name="T18" fmla="*/ 800 w 1271"/>
                <a:gd name="T19" fmla="*/ 138 h 1690"/>
                <a:gd name="T20" fmla="*/ 1271 w 1271"/>
                <a:gd name="T21" fmla="*/ 354 h 1690"/>
                <a:gd name="T22" fmla="*/ 996 w 1271"/>
                <a:gd name="T23" fmla="*/ 616 h 1690"/>
                <a:gd name="T24" fmla="*/ 782 w 1271"/>
                <a:gd name="T25" fmla="*/ 518 h 1690"/>
                <a:gd name="T26" fmla="*/ 640 w 1271"/>
                <a:gd name="T27" fmla="*/ 568 h 1690"/>
                <a:gd name="T28" fmla="*/ 742 w 1271"/>
                <a:gd name="T29" fmla="*/ 634 h 1690"/>
                <a:gd name="T30" fmla="*/ 1122 w 1271"/>
                <a:gd name="T31" fmla="*/ 809 h 1690"/>
                <a:gd name="T32" fmla="*/ 1246 w 1271"/>
                <a:gd name="T33" fmla="*/ 1141 h 1690"/>
                <a:gd name="T34" fmla="*/ 792 w 1271"/>
                <a:gd name="T35" fmla="*/ 1546 h 1690"/>
                <a:gd name="T36" fmla="*/ 792 w 1271"/>
                <a:gd name="T37" fmla="*/ 1690 h 1690"/>
                <a:gd name="T38" fmla="*/ 582 w 1271"/>
                <a:gd name="T39" fmla="*/ 1690 h 1690"/>
                <a:gd name="T40" fmla="*/ 582 w 1271"/>
                <a:gd name="T41" fmla="*/ 1546 h 1690"/>
                <a:gd name="T42" fmla="*/ 0 w 1271"/>
                <a:gd name="T43" fmla="*/ 1236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71" h="1690">
                  <a:moveTo>
                    <a:pt x="0" y="1236"/>
                  </a:moveTo>
                  <a:cubicBezTo>
                    <a:pt x="73" y="1180"/>
                    <a:pt x="341" y="1002"/>
                    <a:pt x="341" y="1002"/>
                  </a:cubicBezTo>
                  <a:cubicBezTo>
                    <a:pt x="341" y="1002"/>
                    <a:pt x="450" y="1110"/>
                    <a:pt x="554" y="1142"/>
                  </a:cubicBezTo>
                  <a:cubicBezTo>
                    <a:pt x="657" y="1173"/>
                    <a:pt x="760" y="1163"/>
                    <a:pt x="762" y="1116"/>
                  </a:cubicBezTo>
                  <a:cubicBezTo>
                    <a:pt x="764" y="1079"/>
                    <a:pt x="676" y="1048"/>
                    <a:pt x="484" y="984"/>
                  </a:cubicBezTo>
                  <a:cubicBezTo>
                    <a:pt x="292" y="920"/>
                    <a:pt x="152" y="804"/>
                    <a:pt x="176" y="538"/>
                  </a:cubicBezTo>
                  <a:cubicBezTo>
                    <a:pt x="200" y="279"/>
                    <a:pt x="419" y="175"/>
                    <a:pt x="588" y="142"/>
                  </a:cubicBezTo>
                  <a:cubicBezTo>
                    <a:pt x="588" y="95"/>
                    <a:pt x="588" y="0"/>
                    <a:pt x="588" y="0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800" y="0"/>
                    <a:pt x="800" y="100"/>
                    <a:pt x="800" y="138"/>
                  </a:cubicBezTo>
                  <a:cubicBezTo>
                    <a:pt x="908" y="149"/>
                    <a:pt x="1083" y="161"/>
                    <a:pt x="1271" y="354"/>
                  </a:cubicBezTo>
                  <a:cubicBezTo>
                    <a:pt x="1200" y="425"/>
                    <a:pt x="996" y="616"/>
                    <a:pt x="996" y="616"/>
                  </a:cubicBezTo>
                  <a:cubicBezTo>
                    <a:pt x="996" y="616"/>
                    <a:pt x="882" y="526"/>
                    <a:pt x="782" y="518"/>
                  </a:cubicBezTo>
                  <a:cubicBezTo>
                    <a:pt x="682" y="510"/>
                    <a:pt x="640" y="548"/>
                    <a:pt x="640" y="568"/>
                  </a:cubicBezTo>
                  <a:cubicBezTo>
                    <a:pt x="640" y="588"/>
                    <a:pt x="660" y="608"/>
                    <a:pt x="742" y="634"/>
                  </a:cubicBezTo>
                  <a:cubicBezTo>
                    <a:pt x="824" y="660"/>
                    <a:pt x="1030" y="719"/>
                    <a:pt x="1122" y="809"/>
                  </a:cubicBezTo>
                  <a:cubicBezTo>
                    <a:pt x="1214" y="899"/>
                    <a:pt x="1252" y="983"/>
                    <a:pt x="1246" y="1141"/>
                  </a:cubicBezTo>
                  <a:cubicBezTo>
                    <a:pt x="1236" y="1378"/>
                    <a:pt x="957" y="1537"/>
                    <a:pt x="792" y="1546"/>
                  </a:cubicBezTo>
                  <a:cubicBezTo>
                    <a:pt x="792" y="1593"/>
                    <a:pt x="792" y="1690"/>
                    <a:pt x="792" y="1690"/>
                  </a:cubicBezTo>
                  <a:cubicBezTo>
                    <a:pt x="582" y="1690"/>
                    <a:pt x="582" y="1690"/>
                    <a:pt x="582" y="1690"/>
                  </a:cubicBezTo>
                  <a:cubicBezTo>
                    <a:pt x="582" y="1690"/>
                    <a:pt x="584" y="1604"/>
                    <a:pt x="582" y="1546"/>
                  </a:cubicBezTo>
                  <a:cubicBezTo>
                    <a:pt x="338" y="1542"/>
                    <a:pt x="99" y="1407"/>
                    <a:pt x="0" y="12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</p:grpSp>
      <p:grpSp>
        <p:nvGrpSpPr>
          <p:cNvPr id="4" name="Group 18"/>
          <p:cNvGrpSpPr/>
          <p:nvPr/>
        </p:nvGrpSpPr>
        <p:grpSpPr>
          <a:xfrm>
            <a:off x="5137335" y="2761131"/>
            <a:ext cx="512708" cy="511206"/>
            <a:chOff x="9803064" y="1842168"/>
            <a:chExt cx="602889" cy="601122"/>
          </a:xfrm>
        </p:grpSpPr>
        <p:sp>
          <p:nvSpPr>
            <p:cNvPr id="96" name="Oval 62"/>
            <p:cNvSpPr>
              <a:spLocks noChangeAspect="1" noChangeArrowheads="1"/>
            </p:cNvSpPr>
            <p:nvPr/>
          </p:nvSpPr>
          <p:spPr bwMode="auto">
            <a:xfrm>
              <a:off x="9803064" y="1842168"/>
              <a:ext cx="602889" cy="601122"/>
            </a:xfrm>
            <a:prstGeom prst="ellipse">
              <a:avLst/>
            </a:prstGeom>
            <a:solidFill>
              <a:srgbClr val="002B6A"/>
            </a:solidFill>
            <a:ln w="34925">
              <a:solidFill>
                <a:srgbClr val="DEEBF7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/>
            </a:p>
          </p:txBody>
        </p:sp>
        <p:grpSp>
          <p:nvGrpSpPr>
            <p:cNvPr id="5" name="Group 76"/>
            <p:cNvGrpSpPr>
              <a:grpSpLocks noChangeAspect="1"/>
            </p:cNvGrpSpPr>
            <p:nvPr/>
          </p:nvGrpSpPr>
          <p:grpSpPr>
            <a:xfrm>
              <a:off x="9984257" y="2023259"/>
              <a:ext cx="240502" cy="238941"/>
              <a:chOff x="7254875" y="1392238"/>
              <a:chExt cx="488950" cy="485775"/>
            </a:xfrm>
          </p:grpSpPr>
          <p:sp>
            <p:nvSpPr>
              <p:cNvPr id="78" name="Freeform 66"/>
              <p:cNvSpPr>
                <a:spLocks noChangeAspect="1" noEditPoints="1"/>
              </p:cNvSpPr>
              <p:nvPr/>
            </p:nvSpPr>
            <p:spPr bwMode="auto">
              <a:xfrm>
                <a:off x="7254875" y="1392238"/>
                <a:ext cx="488950" cy="485775"/>
              </a:xfrm>
              <a:custGeom>
                <a:avLst/>
                <a:gdLst>
                  <a:gd name="T0" fmla="*/ 244 w 489"/>
                  <a:gd name="T1" fmla="*/ 488 h 488"/>
                  <a:gd name="T2" fmla="*/ 0 w 489"/>
                  <a:gd name="T3" fmla="*/ 244 h 488"/>
                  <a:gd name="T4" fmla="*/ 244 w 489"/>
                  <a:gd name="T5" fmla="*/ 0 h 488"/>
                  <a:gd name="T6" fmla="*/ 489 w 489"/>
                  <a:gd name="T7" fmla="*/ 244 h 488"/>
                  <a:gd name="T8" fmla="*/ 244 w 489"/>
                  <a:gd name="T9" fmla="*/ 488 h 488"/>
                  <a:gd name="T10" fmla="*/ 244 w 489"/>
                  <a:gd name="T11" fmla="*/ 48 h 488"/>
                  <a:gd name="T12" fmla="*/ 48 w 489"/>
                  <a:gd name="T13" fmla="*/ 244 h 488"/>
                  <a:gd name="T14" fmla="*/ 244 w 489"/>
                  <a:gd name="T15" fmla="*/ 440 h 488"/>
                  <a:gd name="T16" fmla="*/ 440 w 489"/>
                  <a:gd name="T17" fmla="*/ 244 h 488"/>
                  <a:gd name="T18" fmla="*/ 244 w 489"/>
                  <a:gd name="T19" fmla="*/ 48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9" h="488">
                    <a:moveTo>
                      <a:pt x="244" y="488"/>
                    </a:moveTo>
                    <a:cubicBezTo>
                      <a:pt x="110" y="488"/>
                      <a:pt x="0" y="379"/>
                      <a:pt x="0" y="244"/>
                    </a:cubicBezTo>
                    <a:cubicBezTo>
                      <a:pt x="0" y="109"/>
                      <a:pt x="110" y="0"/>
                      <a:pt x="244" y="0"/>
                    </a:cubicBezTo>
                    <a:cubicBezTo>
                      <a:pt x="379" y="0"/>
                      <a:pt x="489" y="109"/>
                      <a:pt x="489" y="244"/>
                    </a:cubicBezTo>
                    <a:cubicBezTo>
                      <a:pt x="489" y="379"/>
                      <a:pt x="379" y="488"/>
                      <a:pt x="244" y="488"/>
                    </a:cubicBezTo>
                    <a:close/>
                    <a:moveTo>
                      <a:pt x="244" y="48"/>
                    </a:moveTo>
                    <a:cubicBezTo>
                      <a:pt x="136" y="48"/>
                      <a:pt x="48" y="136"/>
                      <a:pt x="48" y="244"/>
                    </a:cubicBezTo>
                    <a:cubicBezTo>
                      <a:pt x="48" y="352"/>
                      <a:pt x="136" y="440"/>
                      <a:pt x="244" y="440"/>
                    </a:cubicBezTo>
                    <a:cubicBezTo>
                      <a:pt x="352" y="440"/>
                      <a:pt x="440" y="352"/>
                      <a:pt x="440" y="244"/>
                    </a:cubicBezTo>
                    <a:cubicBezTo>
                      <a:pt x="440" y="136"/>
                      <a:pt x="352" y="48"/>
                      <a:pt x="244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79" name="Freeform 67"/>
              <p:cNvSpPr>
                <a:spLocks noChangeAspect="1" noEditPoints="1"/>
              </p:cNvSpPr>
              <p:nvPr/>
            </p:nvSpPr>
            <p:spPr bwMode="auto">
              <a:xfrm>
                <a:off x="7408863" y="1492251"/>
                <a:ext cx="184150" cy="287338"/>
              </a:xfrm>
              <a:custGeom>
                <a:avLst/>
                <a:gdLst>
                  <a:gd name="T0" fmla="*/ 185 w 185"/>
                  <a:gd name="T1" fmla="*/ 2 h 289"/>
                  <a:gd name="T2" fmla="*/ 183 w 185"/>
                  <a:gd name="T3" fmla="*/ 0 h 289"/>
                  <a:gd name="T4" fmla="*/ 85 w 185"/>
                  <a:gd name="T5" fmla="*/ 106 h 289"/>
                  <a:gd name="T6" fmla="*/ 60 w 185"/>
                  <a:gd name="T7" fmla="*/ 123 h 289"/>
                  <a:gd name="T8" fmla="*/ 55 w 185"/>
                  <a:gd name="T9" fmla="*/ 151 h 289"/>
                  <a:gd name="T10" fmla="*/ 0 w 185"/>
                  <a:gd name="T11" fmla="*/ 287 h 289"/>
                  <a:gd name="T12" fmla="*/ 2 w 185"/>
                  <a:gd name="T13" fmla="*/ 289 h 289"/>
                  <a:gd name="T14" fmla="*/ 101 w 185"/>
                  <a:gd name="T15" fmla="*/ 182 h 289"/>
                  <a:gd name="T16" fmla="*/ 126 w 185"/>
                  <a:gd name="T17" fmla="*/ 165 h 289"/>
                  <a:gd name="T18" fmla="*/ 131 w 185"/>
                  <a:gd name="T19" fmla="*/ 135 h 289"/>
                  <a:gd name="T20" fmla="*/ 185 w 185"/>
                  <a:gd name="T21" fmla="*/ 2 h 289"/>
                  <a:gd name="T22" fmla="*/ 109 w 185"/>
                  <a:gd name="T23" fmla="*/ 155 h 289"/>
                  <a:gd name="T24" fmla="*/ 80 w 185"/>
                  <a:gd name="T25" fmla="*/ 161 h 289"/>
                  <a:gd name="T26" fmla="*/ 73 w 185"/>
                  <a:gd name="T27" fmla="*/ 132 h 289"/>
                  <a:gd name="T28" fmla="*/ 102 w 185"/>
                  <a:gd name="T29" fmla="*/ 126 h 289"/>
                  <a:gd name="T30" fmla="*/ 109 w 185"/>
                  <a:gd name="T31" fmla="*/ 155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5" h="289">
                    <a:moveTo>
                      <a:pt x="185" y="2"/>
                    </a:moveTo>
                    <a:cubicBezTo>
                      <a:pt x="183" y="0"/>
                      <a:pt x="183" y="0"/>
                      <a:pt x="183" y="0"/>
                    </a:cubicBezTo>
                    <a:cubicBezTo>
                      <a:pt x="85" y="106"/>
                      <a:pt x="85" y="106"/>
                      <a:pt x="85" y="106"/>
                    </a:cubicBezTo>
                    <a:cubicBezTo>
                      <a:pt x="75" y="108"/>
                      <a:pt x="66" y="114"/>
                      <a:pt x="60" y="123"/>
                    </a:cubicBezTo>
                    <a:cubicBezTo>
                      <a:pt x="55" y="132"/>
                      <a:pt x="53" y="142"/>
                      <a:pt x="55" y="151"/>
                    </a:cubicBezTo>
                    <a:cubicBezTo>
                      <a:pt x="0" y="287"/>
                      <a:pt x="0" y="287"/>
                      <a:pt x="0" y="287"/>
                    </a:cubicBezTo>
                    <a:cubicBezTo>
                      <a:pt x="2" y="289"/>
                      <a:pt x="2" y="289"/>
                      <a:pt x="2" y="289"/>
                    </a:cubicBezTo>
                    <a:cubicBezTo>
                      <a:pt x="101" y="182"/>
                      <a:pt x="101" y="182"/>
                      <a:pt x="101" y="182"/>
                    </a:cubicBezTo>
                    <a:cubicBezTo>
                      <a:pt x="111" y="180"/>
                      <a:pt x="120" y="174"/>
                      <a:pt x="126" y="165"/>
                    </a:cubicBezTo>
                    <a:cubicBezTo>
                      <a:pt x="132" y="156"/>
                      <a:pt x="134" y="145"/>
                      <a:pt x="131" y="135"/>
                    </a:cubicBezTo>
                    <a:lnTo>
                      <a:pt x="185" y="2"/>
                    </a:lnTo>
                    <a:close/>
                    <a:moveTo>
                      <a:pt x="109" y="155"/>
                    </a:moveTo>
                    <a:cubicBezTo>
                      <a:pt x="102" y="164"/>
                      <a:pt x="89" y="167"/>
                      <a:pt x="80" y="161"/>
                    </a:cubicBezTo>
                    <a:cubicBezTo>
                      <a:pt x="70" y="155"/>
                      <a:pt x="67" y="142"/>
                      <a:pt x="73" y="132"/>
                    </a:cubicBezTo>
                    <a:cubicBezTo>
                      <a:pt x="80" y="122"/>
                      <a:pt x="92" y="119"/>
                      <a:pt x="102" y="126"/>
                    </a:cubicBezTo>
                    <a:cubicBezTo>
                      <a:pt x="112" y="132"/>
                      <a:pt x="115" y="145"/>
                      <a:pt x="109" y="1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</p:grpSp>
      <p:grpSp>
        <p:nvGrpSpPr>
          <p:cNvPr id="6" name="Group 64"/>
          <p:cNvGrpSpPr>
            <a:grpSpLocks noChangeAspect="1"/>
          </p:cNvGrpSpPr>
          <p:nvPr/>
        </p:nvGrpSpPr>
        <p:grpSpPr>
          <a:xfrm>
            <a:off x="-384582" y="110734"/>
            <a:ext cx="5657799" cy="4972934"/>
            <a:chOff x="2622621" y="-112001"/>
            <a:chExt cx="7543732" cy="6630579"/>
          </a:xfrm>
        </p:grpSpPr>
        <p:sp>
          <p:nvSpPr>
            <p:cNvPr id="27" name="Freeform 33"/>
            <p:cNvSpPr>
              <a:spLocks noChangeAspect="1"/>
            </p:cNvSpPr>
            <p:nvPr/>
          </p:nvSpPr>
          <p:spPr bwMode="auto">
            <a:xfrm>
              <a:off x="2622621" y="6209374"/>
              <a:ext cx="4355874" cy="290272"/>
            </a:xfrm>
            <a:custGeom>
              <a:avLst/>
              <a:gdLst>
                <a:gd name="T0" fmla="*/ 1810 w 2416"/>
                <a:gd name="T1" fmla="*/ 0 h 161"/>
                <a:gd name="T2" fmla="*/ 1873 w 2416"/>
                <a:gd name="T3" fmla="*/ 27 h 161"/>
                <a:gd name="T4" fmla="*/ 0 w 2416"/>
                <a:gd name="T5" fmla="*/ 27 h 161"/>
                <a:gd name="T6" fmla="*/ 0 w 2416"/>
                <a:gd name="T7" fmla="*/ 139 h 161"/>
                <a:gd name="T8" fmla="*/ 2114 w 2416"/>
                <a:gd name="T9" fmla="*/ 141 h 161"/>
                <a:gd name="T10" fmla="*/ 2162 w 2416"/>
                <a:gd name="T11" fmla="*/ 161 h 161"/>
                <a:gd name="T12" fmla="*/ 2416 w 2416"/>
                <a:gd name="T13" fmla="*/ 62 h 161"/>
                <a:gd name="T14" fmla="*/ 1810 w 2416"/>
                <a:gd name="T1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6" h="161">
                  <a:moveTo>
                    <a:pt x="1810" y="0"/>
                  </a:moveTo>
                  <a:lnTo>
                    <a:pt x="1873" y="27"/>
                  </a:lnTo>
                  <a:lnTo>
                    <a:pt x="0" y="27"/>
                  </a:lnTo>
                  <a:lnTo>
                    <a:pt x="0" y="139"/>
                  </a:lnTo>
                  <a:lnTo>
                    <a:pt x="2114" y="141"/>
                  </a:lnTo>
                  <a:lnTo>
                    <a:pt x="2162" y="161"/>
                  </a:lnTo>
                  <a:lnTo>
                    <a:pt x="2416" y="62"/>
                  </a:lnTo>
                  <a:lnTo>
                    <a:pt x="1810" y="0"/>
                  </a:lnTo>
                  <a:close/>
                </a:path>
              </a:pathLst>
            </a:custGeom>
            <a:gradFill>
              <a:gsLst>
                <a:gs pos="100000">
                  <a:srgbClr val="ABDBE3"/>
                </a:gs>
                <a:gs pos="16000">
                  <a:srgbClr val="92CAD2">
                    <a:alpha val="0"/>
                  </a:srgbClr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grpSp>
          <p:nvGrpSpPr>
            <p:cNvPr id="7" name="Group 61"/>
            <p:cNvGrpSpPr>
              <a:grpSpLocks noChangeAspect="1"/>
            </p:cNvGrpSpPr>
            <p:nvPr/>
          </p:nvGrpSpPr>
          <p:grpSpPr>
            <a:xfrm>
              <a:off x="6925236" y="-112001"/>
              <a:ext cx="3241117" cy="1372029"/>
              <a:chOff x="9199432" y="222057"/>
              <a:chExt cx="2853843" cy="1208088"/>
            </a:xfrm>
          </p:grpSpPr>
          <p:sp>
            <p:nvSpPr>
              <p:cNvPr id="29" name="Freeform 35"/>
              <p:cNvSpPr>
                <a:spLocks noChangeAspect="1"/>
              </p:cNvSpPr>
              <p:nvPr/>
            </p:nvSpPr>
            <p:spPr bwMode="auto">
              <a:xfrm>
                <a:off x="9199432" y="222057"/>
                <a:ext cx="2813050" cy="1208088"/>
              </a:xfrm>
              <a:custGeom>
                <a:avLst/>
                <a:gdLst>
                  <a:gd name="T0" fmla="*/ 67 w 1307"/>
                  <a:gd name="T1" fmla="*/ 563 h 563"/>
                  <a:gd name="T2" fmla="*/ 1289 w 1307"/>
                  <a:gd name="T3" fmla="*/ 480 h 563"/>
                  <a:gd name="T4" fmla="*/ 1298 w 1307"/>
                  <a:gd name="T5" fmla="*/ 460 h 563"/>
                  <a:gd name="T6" fmla="*/ 0 w 1307"/>
                  <a:gd name="T7" fmla="*/ 422 h 563"/>
                  <a:gd name="T8" fmla="*/ 67 w 1307"/>
                  <a:gd name="T9" fmla="*/ 563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7" h="563">
                    <a:moveTo>
                      <a:pt x="67" y="563"/>
                    </a:moveTo>
                    <a:cubicBezTo>
                      <a:pt x="282" y="322"/>
                      <a:pt x="806" y="119"/>
                      <a:pt x="1289" y="480"/>
                    </a:cubicBezTo>
                    <a:cubicBezTo>
                      <a:pt x="1295" y="485"/>
                      <a:pt x="1307" y="470"/>
                      <a:pt x="1298" y="460"/>
                    </a:cubicBezTo>
                    <a:cubicBezTo>
                      <a:pt x="852" y="0"/>
                      <a:pt x="297" y="225"/>
                      <a:pt x="0" y="422"/>
                    </a:cubicBezTo>
                    <a:cubicBezTo>
                      <a:pt x="23" y="474"/>
                      <a:pt x="42" y="508"/>
                      <a:pt x="67" y="56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1B91A9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30" name="Freeform 36"/>
              <p:cNvSpPr>
                <a:spLocks noChangeAspect="1"/>
              </p:cNvSpPr>
              <p:nvPr/>
            </p:nvSpPr>
            <p:spPr bwMode="auto">
              <a:xfrm>
                <a:off x="11881825" y="1122169"/>
                <a:ext cx="171450" cy="163513"/>
              </a:xfrm>
              <a:custGeom>
                <a:avLst/>
                <a:gdLst>
                  <a:gd name="T0" fmla="*/ 0 w 108"/>
                  <a:gd name="T1" fmla="*/ 88 h 103"/>
                  <a:gd name="T2" fmla="*/ 108 w 108"/>
                  <a:gd name="T3" fmla="*/ 103 h 103"/>
                  <a:gd name="T4" fmla="*/ 79 w 108"/>
                  <a:gd name="T5" fmla="*/ 0 h 103"/>
                  <a:gd name="T6" fmla="*/ 0 w 108"/>
                  <a:gd name="T7" fmla="*/ 88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103">
                    <a:moveTo>
                      <a:pt x="0" y="88"/>
                    </a:moveTo>
                    <a:lnTo>
                      <a:pt x="108" y="103"/>
                    </a:lnTo>
                    <a:lnTo>
                      <a:pt x="79" y="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  <p:grpSp>
          <p:nvGrpSpPr>
            <p:cNvPr id="8" name="Group 62"/>
            <p:cNvGrpSpPr>
              <a:grpSpLocks noChangeAspect="1"/>
            </p:cNvGrpSpPr>
            <p:nvPr/>
          </p:nvGrpSpPr>
          <p:grpSpPr>
            <a:xfrm>
              <a:off x="5407520" y="1349584"/>
              <a:ext cx="2821382" cy="5168994"/>
              <a:chOff x="7593817" y="1560670"/>
              <a:chExt cx="2484261" cy="4551363"/>
            </a:xfrm>
          </p:grpSpPr>
          <p:sp>
            <p:nvSpPr>
              <p:cNvPr id="16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7593817" y="5771512"/>
                <a:ext cx="1651000" cy="45719"/>
              </a:xfrm>
              <a:prstGeom prst="rect">
                <a:avLst/>
              </a:prstGeom>
              <a:gradFill>
                <a:gsLst>
                  <a:gs pos="100000">
                    <a:srgbClr val="1B91A9"/>
                  </a:gs>
                  <a:gs pos="14000">
                    <a:srgbClr val="92CAD2">
                      <a:alpha val="0"/>
                    </a:srgbClr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8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7882743" y="5899306"/>
                <a:ext cx="1706563" cy="42863"/>
              </a:xfrm>
              <a:prstGeom prst="rect">
                <a:avLst/>
              </a:prstGeom>
              <a:gradFill>
                <a:gsLst>
                  <a:gs pos="87000">
                    <a:srgbClr val="1B91A9"/>
                  </a:gs>
                  <a:gs pos="0">
                    <a:srgbClr val="92CAD2">
                      <a:alpha val="0"/>
                    </a:srgbClr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0" name="Freeform 26"/>
              <p:cNvSpPr>
                <a:spLocks noChangeAspect="1"/>
              </p:cNvSpPr>
              <p:nvPr/>
            </p:nvSpPr>
            <p:spPr bwMode="auto">
              <a:xfrm>
                <a:off x="9192430" y="2132170"/>
                <a:ext cx="52211" cy="3689350"/>
              </a:xfrm>
              <a:custGeom>
                <a:avLst/>
                <a:gdLst>
                  <a:gd name="T0" fmla="*/ 25 w 25"/>
                  <a:gd name="T1" fmla="*/ 1709 h 1719"/>
                  <a:gd name="T2" fmla="*/ 0 w 25"/>
                  <a:gd name="T3" fmla="*/ 1709 h 1719"/>
                  <a:gd name="T4" fmla="*/ 0 w 25"/>
                  <a:gd name="T5" fmla="*/ 9 h 1719"/>
                  <a:gd name="T6" fmla="*/ 25 w 25"/>
                  <a:gd name="T7" fmla="*/ 9 h 1719"/>
                  <a:gd name="T8" fmla="*/ 25 w 25"/>
                  <a:gd name="T9" fmla="*/ 1709 h 1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719">
                    <a:moveTo>
                      <a:pt x="25" y="1709"/>
                    </a:moveTo>
                    <a:cubicBezTo>
                      <a:pt x="25" y="1719"/>
                      <a:pt x="0" y="1718"/>
                      <a:pt x="0" y="1709"/>
                    </a:cubicBezTo>
                    <a:cubicBezTo>
                      <a:pt x="0" y="1701"/>
                      <a:pt x="0" y="16"/>
                      <a:pt x="0" y="9"/>
                    </a:cubicBezTo>
                    <a:cubicBezTo>
                      <a:pt x="0" y="0"/>
                      <a:pt x="25" y="2"/>
                      <a:pt x="25" y="9"/>
                    </a:cubicBezTo>
                    <a:cubicBezTo>
                      <a:pt x="25" y="15"/>
                      <a:pt x="25" y="1699"/>
                      <a:pt x="25" y="1709"/>
                    </a:cubicBezTo>
                    <a:close/>
                  </a:path>
                </a:pathLst>
              </a:custGeom>
              <a:solidFill>
                <a:srgbClr val="9ED7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1" name="Freeform 27"/>
              <p:cNvSpPr>
                <a:spLocks noChangeAspect="1"/>
              </p:cNvSpPr>
              <p:nvPr/>
            </p:nvSpPr>
            <p:spPr bwMode="auto">
              <a:xfrm>
                <a:off x="9255753" y="1657508"/>
                <a:ext cx="762000" cy="617538"/>
              </a:xfrm>
              <a:custGeom>
                <a:avLst/>
                <a:gdLst>
                  <a:gd name="T0" fmla="*/ 0 w 480"/>
                  <a:gd name="T1" fmla="*/ 311 h 389"/>
                  <a:gd name="T2" fmla="*/ 480 w 480"/>
                  <a:gd name="T3" fmla="*/ 0 h 389"/>
                  <a:gd name="T4" fmla="*/ 480 w 480"/>
                  <a:gd name="T5" fmla="*/ 254 h 389"/>
                  <a:gd name="T6" fmla="*/ 0 w 480"/>
                  <a:gd name="T7" fmla="*/ 389 h 389"/>
                  <a:gd name="T8" fmla="*/ 0 w 480"/>
                  <a:gd name="T9" fmla="*/ 311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0" h="389">
                    <a:moveTo>
                      <a:pt x="0" y="311"/>
                    </a:moveTo>
                    <a:lnTo>
                      <a:pt x="480" y="0"/>
                    </a:lnTo>
                    <a:lnTo>
                      <a:pt x="480" y="254"/>
                    </a:lnTo>
                    <a:lnTo>
                      <a:pt x="0" y="389"/>
                    </a:lnTo>
                    <a:lnTo>
                      <a:pt x="0" y="3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39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8364371" y="6060436"/>
                <a:ext cx="1706563" cy="42863"/>
              </a:xfrm>
              <a:prstGeom prst="rect">
                <a:avLst/>
              </a:prstGeom>
              <a:gradFill>
                <a:gsLst>
                  <a:gs pos="77000">
                    <a:srgbClr val="1B91A9"/>
                  </a:gs>
                  <a:gs pos="0">
                    <a:srgbClr val="92CAD2">
                      <a:alpha val="0"/>
                    </a:srgbClr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2" name="Freeform 28"/>
              <p:cNvSpPr>
                <a:spLocks noChangeAspect="1"/>
              </p:cNvSpPr>
              <p:nvPr/>
            </p:nvSpPr>
            <p:spPr bwMode="auto">
              <a:xfrm>
                <a:off x="9998703" y="1560670"/>
                <a:ext cx="79375" cy="4551363"/>
              </a:xfrm>
              <a:custGeom>
                <a:avLst/>
                <a:gdLst>
                  <a:gd name="T0" fmla="*/ 37 w 37"/>
                  <a:gd name="T1" fmla="*/ 2107 h 2120"/>
                  <a:gd name="T2" fmla="*/ 0 w 37"/>
                  <a:gd name="T3" fmla="*/ 2107 h 2120"/>
                  <a:gd name="T4" fmla="*/ 0 w 37"/>
                  <a:gd name="T5" fmla="*/ 12 h 2120"/>
                  <a:gd name="T6" fmla="*/ 37 w 37"/>
                  <a:gd name="T7" fmla="*/ 12 h 2120"/>
                  <a:gd name="T8" fmla="*/ 37 w 37"/>
                  <a:gd name="T9" fmla="*/ 2107 h 2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120">
                    <a:moveTo>
                      <a:pt x="37" y="2107"/>
                    </a:moveTo>
                    <a:cubicBezTo>
                      <a:pt x="37" y="2120"/>
                      <a:pt x="0" y="2119"/>
                      <a:pt x="0" y="2107"/>
                    </a:cubicBezTo>
                    <a:cubicBezTo>
                      <a:pt x="0" y="2094"/>
                      <a:pt x="0" y="19"/>
                      <a:pt x="0" y="12"/>
                    </a:cubicBezTo>
                    <a:cubicBezTo>
                      <a:pt x="3" y="1"/>
                      <a:pt x="33" y="0"/>
                      <a:pt x="37" y="12"/>
                    </a:cubicBezTo>
                    <a:cubicBezTo>
                      <a:pt x="37" y="23"/>
                      <a:pt x="37" y="2093"/>
                      <a:pt x="37" y="2107"/>
                    </a:cubicBezTo>
                    <a:close/>
                  </a:path>
                </a:pathLst>
              </a:custGeom>
              <a:solidFill>
                <a:srgbClr val="9ED7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  <p:grpSp>
          <p:nvGrpSpPr>
            <p:cNvPr id="9" name="Group 59"/>
            <p:cNvGrpSpPr>
              <a:grpSpLocks noChangeAspect="1"/>
            </p:cNvGrpSpPr>
            <p:nvPr/>
          </p:nvGrpSpPr>
          <p:grpSpPr>
            <a:xfrm>
              <a:off x="5168284" y="762729"/>
              <a:ext cx="2692672" cy="5538594"/>
              <a:chOff x="3415507" y="1160463"/>
              <a:chExt cx="2370931" cy="4876800"/>
            </a:xfrm>
          </p:grpSpPr>
          <p:sp>
            <p:nvSpPr>
              <p:cNvPr id="33" name="Freeform 39"/>
              <p:cNvSpPr>
                <a:spLocks noChangeAspect="1"/>
              </p:cNvSpPr>
              <p:nvPr/>
            </p:nvSpPr>
            <p:spPr bwMode="auto">
              <a:xfrm>
                <a:off x="3415507" y="1962151"/>
                <a:ext cx="1163638" cy="1211263"/>
              </a:xfrm>
              <a:custGeom>
                <a:avLst/>
                <a:gdLst>
                  <a:gd name="T0" fmla="*/ 336 w 541"/>
                  <a:gd name="T1" fmla="*/ 563 h 564"/>
                  <a:gd name="T2" fmla="*/ 173 w 541"/>
                  <a:gd name="T3" fmla="*/ 525 h 564"/>
                  <a:gd name="T4" fmla="*/ 82 w 541"/>
                  <a:gd name="T5" fmla="*/ 455 h 564"/>
                  <a:gd name="T6" fmla="*/ 1 w 541"/>
                  <a:gd name="T7" fmla="*/ 291 h 564"/>
                  <a:gd name="T8" fmla="*/ 0 w 541"/>
                  <a:gd name="T9" fmla="*/ 286 h 564"/>
                  <a:gd name="T10" fmla="*/ 2 w 541"/>
                  <a:gd name="T11" fmla="*/ 282 h 564"/>
                  <a:gd name="T12" fmla="*/ 218 w 541"/>
                  <a:gd name="T13" fmla="*/ 6 h 564"/>
                  <a:gd name="T14" fmla="*/ 227 w 541"/>
                  <a:gd name="T15" fmla="*/ 0 h 564"/>
                  <a:gd name="T16" fmla="*/ 234 w 541"/>
                  <a:gd name="T17" fmla="*/ 7 h 564"/>
                  <a:gd name="T18" fmla="*/ 288 w 541"/>
                  <a:gd name="T19" fmla="*/ 60 h 564"/>
                  <a:gd name="T20" fmla="*/ 340 w 541"/>
                  <a:gd name="T21" fmla="*/ 112 h 564"/>
                  <a:gd name="T22" fmla="*/ 367 w 541"/>
                  <a:gd name="T23" fmla="*/ 139 h 564"/>
                  <a:gd name="T24" fmla="*/ 436 w 541"/>
                  <a:gd name="T25" fmla="*/ 214 h 564"/>
                  <a:gd name="T26" fmla="*/ 467 w 541"/>
                  <a:gd name="T27" fmla="*/ 242 h 564"/>
                  <a:gd name="T28" fmla="*/ 523 w 541"/>
                  <a:gd name="T29" fmla="*/ 347 h 564"/>
                  <a:gd name="T30" fmla="*/ 522 w 541"/>
                  <a:gd name="T31" fmla="*/ 348 h 564"/>
                  <a:gd name="T32" fmla="*/ 496 w 541"/>
                  <a:gd name="T33" fmla="*/ 379 h 564"/>
                  <a:gd name="T34" fmla="*/ 345 w 541"/>
                  <a:gd name="T35" fmla="*/ 559 h 564"/>
                  <a:gd name="T36" fmla="*/ 342 w 541"/>
                  <a:gd name="T37" fmla="*/ 564 h 564"/>
                  <a:gd name="T38" fmla="*/ 336 w 541"/>
                  <a:gd name="T39" fmla="*/ 563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1" h="564">
                    <a:moveTo>
                      <a:pt x="336" y="563"/>
                    </a:moveTo>
                    <a:cubicBezTo>
                      <a:pt x="280" y="560"/>
                      <a:pt x="228" y="555"/>
                      <a:pt x="173" y="525"/>
                    </a:cubicBezTo>
                    <a:cubicBezTo>
                      <a:pt x="139" y="506"/>
                      <a:pt x="105" y="475"/>
                      <a:pt x="82" y="455"/>
                    </a:cubicBezTo>
                    <a:cubicBezTo>
                      <a:pt x="41" y="418"/>
                      <a:pt x="23" y="371"/>
                      <a:pt x="1" y="291"/>
                    </a:cubicBezTo>
                    <a:cubicBezTo>
                      <a:pt x="0" y="286"/>
                      <a:pt x="0" y="286"/>
                      <a:pt x="0" y="286"/>
                    </a:cubicBezTo>
                    <a:cubicBezTo>
                      <a:pt x="2" y="282"/>
                      <a:pt x="2" y="282"/>
                      <a:pt x="2" y="282"/>
                    </a:cubicBezTo>
                    <a:cubicBezTo>
                      <a:pt x="71" y="164"/>
                      <a:pt x="152" y="61"/>
                      <a:pt x="218" y="6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234" y="7"/>
                      <a:pt x="234" y="7"/>
                      <a:pt x="234" y="7"/>
                    </a:cubicBezTo>
                    <a:cubicBezTo>
                      <a:pt x="252" y="26"/>
                      <a:pt x="270" y="44"/>
                      <a:pt x="288" y="60"/>
                    </a:cubicBezTo>
                    <a:cubicBezTo>
                      <a:pt x="305" y="77"/>
                      <a:pt x="323" y="93"/>
                      <a:pt x="340" y="112"/>
                    </a:cubicBezTo>
                    <a:cubicBezTo>
                      <a:pt x="348" y="120"/>
                      <a:pt x="357" y="129"/>
                      <a:pt x="367" y="139"/>
                    </a:cubicBezTo>
                    <a:cubicBezTo>
                      <a:pt x="390" y="164"/>
                      <a:pt x="417" y="192"/>
                      <a:pt x="436" y="214"/>
                    </a:cubicBezTo>
                    <a:cubicBezTo>
                      <a:pt x="444" y="223"/>
                      <a:pt x="455" y="232"/>
                      <a:pt x="467" y="242"/>
                    </a:cubicBezTo>
                    <a:cubicBezTo>
                      <a:pt x="500" y="269"/>
                      <a:pt x="541" y="303"/>
                      <a:pt x="523" y="347"/>
                    </a:cubicBezTo>
                    <a:cubicBezTo>
                      <a:pt x="522" y="348"/>
                      <a:pt x="522" y="348"/>
                      <a:pt x="522" y="348"/>
                    </a:cubicBezTo>
                    <a:cubicBezTo>
                      <a:pt x="496" y="379"/>
                      <a:pt x="496" y="379"/>
                      <a:pt x="496" y="379"/>
                    </a:cubicBezTo>
                    <a:cubicBezTo>
                      <a:pt x="449" y="435"/>
                      <a:pt x="400" y="494"/>
                      <a:pt x="345" y="559"/>
                    </a:cubicBezTo>
                    <a:cubicBezTo>
                      <a:pt x="342" y="564"/>
                      <a:pt x="342" y="564"/>
                      <a:pt x="342" y="564"/>
                    </a:cubicBezTo>
                    <a:lnTo>
                      <a:pt x="336" y="563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1B91A9">
                      <a:alpha val="0"/>
                    </a:srgbClr>
                  </a:gs>
                  <a:gs pos="20000">
                    <a:srgbClr val="92CAD2">
                      <a:alpha val="57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grpSp>
            <p:nvGrpSpPr>
              <p:cNvPr id="10" name="Group 58"/>
              <p:cNvGrpSpPr>
                <a:grpSpLocks noChangeAspect="1"/>
              </p:cNvGrpSpPr>
              <p:nvPr/>
            </p:nvGrpSpPr>
            <p:grpSpPr>
              <a:xfrm>
                <a:off x="3821113" y="1243013"/>
                <a:ext cx="1965325" cy="1909763"/>
                <a:chOff x="3821113" y="1243013"/>
                <a:chExt cx="1965325" cy="1909763"/>
              </a:xfrm>
            </p:grpSpPr>
            <p:sp>
              <p:nvSpPr>
                <p:cNvPr id="34" name="Freeform 40"/>
                <p:cNvSpPr>
                  <a:spLocks noChangeAspect="1"/>
                </p:cNvSpPr>
                <p:nvPr/>
              </p:nvSpPr>
              <p:spPr bwMode="auto">
                <a:xfrm>
                  <a:off x="4629150" y="1768476"/>
                  <a:ext cx="61913" cy="139700"/>
                </a:xfrm>
                <a:custGeom>
                  <a:avLst/>
                  <a:gdLst>
                    <a:gd name="T0" fmla="*/ 29 w 29"/>
                    <a:gd name="T1" fmla="*/ 47 h 65"/>
                    <a:gd name="T2" fmla="*/ 11 w 29"/>
                    <a:gd name="T3" fmla="*/ 65 h 65"/>
                    <a:gd name="T4" fmla="*/ 1 w 29"/>
                    <a:gd name="T5" fmla="*/ 53 h 65"/>
                    <a:gd name="T6" fmla="*/ 6 w 29"/>
                    <a:gd name="T7" fmla="*/ 42 h 65"/>
                    <a:gd name="T8" fmla="*/ 0 w 29"/>
                    <a:gd name="T9" fmla="*/ 6 h 65"/>
                    <a:gd name="T10" fmla="*/ 21 w 29"/>
                    <a:gd name="T11" fmla="*/ 32 h 65"/>
                    <a:gd name="T12" fmla="*/ 29 w 29"/>
                    <a:gd name="T13" fmla="*/ 47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65">
                      <a:moveTo>
                        <a:pt x="29" y="47"/>
                      </a:moveTo>
                      <a:cubicBezTo>
                        <a:pt x="26" y="50"/>
                        <a:pt x="11" y="65"/>
                        <a:pt x="11" y="65"/>
                      </a:cubicBezTo>
                      <a:cubicBezTo>
                        <a:pt x="1" y="53"/>
                        <a:pt x="1" y="53"/>
                        <a:pt x="1" y="53"/>
                      </a:cubicBezTo>
                      <a:cubicBezTo>
                        <a:pt x="1" y="53"/>
                        <a:pt x="7" y="45"/>
                        <a:pt x="6" y="42"/>
                      </a:cubicBezTo>
                      <a:cubicBezTo>
                        <a:pt x="4" y="34"/>
                        <a:pt x="10" y="23"/>
                        <a:pt x="0" y="6"/>
                      </a:cubicBezTo>
                      <a:cubicBezTo>
                        <a:pt x="8" y="0"/>
                        <a:pt x="17" y="22"/>
                        <a:pt x="21" y="32"/>
                      </a:cubicBezTo>
                      <a:cubicBezTo>
                        <a:pt x="21" y="32"/>
                        <a:pt x="27" y="44"/>
                        <a:pt x="29" y="47"/>
                      </a:cubicBezTo>
                      <a:close/>
                    </a:path>
                  </a:pathLst>
                </a:custGeom>
                <a:gradFill>
                  <a:gsLst>
                    <a:gs pos="5000">
                      <a:schemeClr val="accent1">
                        <a:lumMod val="5000"/>
                        <a:lumOff val="95000"/>
                      </a:schemeClr>
                    </a:gs>
                    <a:gs pos="57000">
                      <a:srgbClr val="A2D8E4"/>
                    </a:gs>
                    <a:gs pos="82000">
                      <a:srgbClr val="86C9D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IN"/>
                </a:p>
              </p:txBody>
            </p:sp>
            <p:sp>
              <p:nvSpPr>
                <p:cNvPr id="35" name="Freeform 41"/>
                <p:cNvSpPr>
                  <a:spLocks noChangeAspect="1"/>
                </p:cNvSpPr>
                <p:nvPr/>
              </p:nvSpPr>
              <p:spPr bwMode="auto">
                <a:xfrm>
                  <a:off x="5014913" y="1836738"/>
                  <a:ext cx="652463" cy="395288"/>
                </a:xfrm>
                <a:custGeom>
                  <a:avLst/>
                  <a:gdLst>
                    <a:gd name="T0" fmla="*/ 303 w 303"/>
                    <a:gd name="T1" fmla="*/ 22 h 184"/>
                    <a:gd name="T2" fmla="*/ 98 w 303"/>
                    <a:gd name="T3" fmla="*/ 183 h 184"/>
                    <a:gd name="T4" fmla="*/ 0 w 303"/>
                    <a:gd name="T5" fmla="*/ 146 h 184"/>
                    <a:gd name="T6" fmla="*/ 294 w 303"/>
                    <a:gd name="T7" fmla="*/ 0 h 184"/>
                    <a:gd name="T8" fmla="*/ 303 w 303"/>
                    <a:gd name="T9" fmla="*/ 22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3" h="184">
                      <a:moveTo>
                        <a:pt x="303" y="22"/>
                      </a:moveTo>
                      <a:cubicBezTo>
                        <a:pt x="185" y="101"/>
                        <a:pt x="122" y="182"/>
                        <a:pt x="98" y="183"/>
                      </a:cubicBezTo>
                      <a:cubicBezTo>
                        <a:pt x="73" y="184"/>
                        <a:pt x="0" y="146"/>
                        <a:pt x="0" y="146"/>
                      </a:cubicBezTo>
                      <a:cubicBezTo>
                        <a:pt x="294" y="0"/>
                        <a:pt x="294" y="0"/>
                        <a:pt x="294" y="0"/>
                      </a:cubicBezTo>
                      <a:cubicBezTo>
                        <a:pt x="294" y="0"/>
                        <a:pt x="300" y="12"/>
                        <a:pt x="303" y="22"/>
                      </a:cubicBezTo>
                    </a:path>
                  </a:pathLst>
                </a:custGeom>
                <a:solidFill>
                  <a:srgbClr val="2132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IN"/>
                </a:p>
              </p:txBody>
            </p:sp>
            <p:sp>
              <p:nvSpPr>
                <p:cNvPr id="36" name="Freeform 42"/>
                <p:cNvSpPr>
                  <a:spLocks noChangeAspect="1"/>
                </p:cNvSpPr>
                <p:nvPr/>
              </p:nvSpPr>
              <p:spPr bwMode="auto">
                <a:xfrm>
                  <a:off x="3910013" y="2049463"/>
                  <a:ext cx="185738" cy="138113"/>
                </a:xfrm>
                <a:custGeom>
                  <a:avLst/>
                  <a:gdLst>
                    <a:gd name="T0" fmla="*/ 8 w 86"/>
                    <a:gd name="T1" fmla="*/ 57 h 64"/>
                    <a:gd name="T2" fmla="*/ 0 w 86"/>
                    <a:gd name="T3" fmla="*/ 39 h 64"/>
                    <a:gd name="T4" fmla="*/ 3 w 86"/>
                    <a:gd name="T5" fmla="*/ 6 h 64"/>
                    <a:gd name="T6" fmla="*/ 35 w 86"/>
                    <a:gd name="T7" fmla="*/ 20 h 64"/>
                    <a:gd name="T8" fmla="*/ 63 w 86"/>
                    <a:gd name="T9" fmla="*/ 20 h 64"/>
                    <a:gd name="T10" fmla="*/ 86 w 86"/>
                    <a:gd name="T11" fmla="*/ 0 h 64"/>
                    <a:gd name="T12" fmla="*/ 64 w 86"/>
                    <a:gd name="T13" fmla="*/ 55 h 64"/>
                    <a:gd name="T14" fmla="*/ 8 w 86"/>
                    <a:gd name="T15" fmla="*/ 57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6" h="64">
                      <a:moveTo>
                        <a:pt x="8" y="57"/>
                      </a:move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24" y="13"/>
                        <a:pt x="35" y="20"/>
                      </a:cubicBezTo>
                      <a:cubicBezTo>
                        <a:pt x="45" y="27"/>
                        <a:pt x="59" y="24"/>
                        <a:pt x="63" y="20"/>
                      </a:cubicBezTo>
                      <a:cubicBezTo>
                        <a:pt x="72" y="13"/>
                        <a:pt x="86" y="0"/>
                        <a:pt x="86" y="0"/>
                      </a:cubicBezTo>
                      <a:cubicBezTo>
                        <a:pt x="86" y="0"/>
                        <a:pt x="62" y="46"/>
                        <a:pt x="64" y="55"/>
                      </a:cubicBezTo>
                      <a:cubicBezTo>
                        <a:pt x="62" y="64"/>
                        <a:pt x="8" y="57"/>
                        <a:pt x="8" y="57"/>
                      </a:cubicBezTo>
                      <a:close/>
                    </a:path>
                  </a:pathLst>
                </a:custGeom>
                <a:gradFill>
                  <a:gsLst>
                    <a:gs pos="5000">
                      <a:schemeClr val="accent1">
                        <a:lumMod val="5000"/>
                        <a:lumOff val="95000"/>
                      </a:schemeClr>
                    </a:gs>
                    <a:gs pos="57000">
                      <a:srgbClr val="A2D8E4"/>
                    </a:gs>
                    <a:gs pos="82000">
                      <a:srgbClr val="86C9D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IN"/>
                </a:p>
              </p:txBody>
            </p:sp>
            <p:sp>
              <p:nvSpPr>
                <p:cNvPr id="37" name="Freeform 43"/>
                <p:cNvSpPr>
                  <a:spLocks noChangeAspect="1"/>
                </p:cNvSpPr>
                <p:nvPr/>
              </p:nvSpPr>
              <p:spPr bwMode="auto">
                <a:xfrm>
                  <a:off x="3859213" y="1939926"/>
                  <a:ext cx="239713" cy="177800"/>
                </a:xfrm>
                <a:custGeom>
                  <a:avLst/>
                  <a:gdLst>
                    <a:gd name="T0" fmla="*/ 109 w 112"/>
                    <a:gd name="T1" fmla="*/ 52 h 83"/>
                    <a:gd name="T2" fmla="*/ 85 w 112"/>
                    <a:gd name="T3" fmla="*/ 75 h 83"/>
                    <a:gd name="T4" fmla="*/ 65 w 112"/>
                    <a:gd name="T5" fmla="*/ 75 h 83"/>
                    <a:gd name="T6" fmla="*/ 45 w 112"/>
                    <a:gd name="T7" fmla="*/ 66 h 83"/>
                    <a:gd name="T8" fmla="*/ 34 w 112"/>
                    <a:gd name="T9" fmla="*/ 67 h 83"/>
                    <a:gd name="T10" fmla="*/ 28 w 112"/>
                    <a:gd name="T11" fmla="*/ 53 h 83"/>
                    <a:gd name="T12" fmla="*/ 0 w 112"/>
                    <a:gd name="T13" fmla="*/ 23 h 83"/>
                    <a:gd name="T14" fmla="*/ 10 w 112"/>
                    <a:gd name="T15" fmla="*/ 6 h 83"/>
                    <a:gd name="T16" fmla="*/ 29 w 112"/>
                    <a:gd name="T17" fmla="*/ 0 h 83"/>
                    <a:gd name="T18" fmla="*/ 85 w 112"/>
                    <a:gd name="T19" fmla="*/ 12 h 83"/>
                    <a:gd name="T20" fmla="*/ 85 w 112"/>
                    <a:gd name="T21" fmla="*/ 16 h 83"/>
                    <a:gd name="T22" fmla="*/ 80 w 112"/>
                    <a:gd name="T23" fmla="*/ 23 h 83"/>
                    <a:gd name="T24" fmla="*/ 110 w 112"/>
                    <a:gd name="T25" fmla="*/ 45 h 83"/>
                    <a:gd name="T26" fmla="*/ 109 w 112"/>
                    <a:gd name="T27" fmla="*/ 52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2" h="83">
                      <a:moveTo>
                        <a:pt x="109" y="52"/>
                      </a:moveTo>
                      <a:cubicBezTo>
                        <a:pt x="102" y="59"/>
                        <a:pt x="92" y="69"/>
                        <a:pt x="85" y="75"/>
                      </a:cubicBezTo>
                      <a:cubicBezTo>
                        <a:pt x="75" y="83"/>
                        <a:pt x="65" y="75"/>
                        <a:pt x="65" y="75"/>
                      </a:cubicBezTo>
                      <a:cubicBezTo>
                        <a:pt x="45" y="66"/>
                        <a:pt x="45" y="66"/>
                        <a:pt x="45" y="66"/>
                      </a:cubicBezTo>
                      <a:cubicBezTo>
                        <a:pt x="45" y="66"/>
                        <a:pt x="39" y="67"/>
                        <a:pt x="34" y="67"/>
                      </a:cubicBezTo>
                      <a:cubicBezTo>
                        <a:pt x="31" y="66"/>
                        <a:pt x="24" y="63"/>
                        <a:pt x="28" y="53"/>
                      </a:cubicBezTo>
                      <a:cubicBezTo>
                        <a:pt x="34" y="39"/>
                        <a:pt x="0" y="23"/>
                        <a:pt x="0" y="23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85" y="12"/>
                        <a:pt x="85" y="12"/>
                        <a:pt x="85" y="12"/>
                      </a:cubicBezTo>
                      <a:cubicBezTo>
                        <a:pt x="85" y="12"/>
                        <a:pt x="87" y="14"/>
                        <a:pt x="85" y="16"/>
                      </a:cubicBezTo>
                      <a:cubicBezTo>
                        <a:pt x="82" y="19"/>
                        <a:pt x="80" y="23"/>
                        <a:pt x="80" y="23"/>
                      </a:cubicBezTo>
                      <a:cubicBezTo>
                        <a:pt x="80" y="23"/>
                        <a:pt x="109" y="44"/>
                        <a:pt x="110" y="45"/>
                      </a:cubicBezTo>
                      <a:cubicBezTo>
                        <a:pt x="111" y="46"/>
                        <a:pt x="112" y="49"/>
                        <a:pt x="109" y="52"/>
                      </a:cubicBezTo>
                      <a:close/>
                    </a:path>
                  </a:pathLst>
                </a:custGeom>
                <a:solidFill>
                  <a:srgbClr val="EAF6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IN"/>
                </a:p>
              </p:txBody>
            </p:sp>
            <p:sp>
              <p:nvSpPr>
                <p:cNvPr id="38" name="Freeform 44"/>
                <p:cNvSpPr>
                  <a:spLocks noChangeAspect="1"/>
                </p:cNvSpPr>
                <p:nvPr/>
              </p:nvSpPr>
              <p:spPr bwMode="auto">
                <a:xfrm>
                  <a:off x="3963988" y="1962151"/>
                  <a:ext cx="22225" cy="36513"/>
                </a:xfrm>
                <a:custGeom>
                  <a:avLst/>
                  <a:gdLst>
                    <a:gd name="T0" fmla="*/ 8 w 10"/>
                    <a:gd name="T1" fmla="*/ 4 h 17"/>
                    <a:gd name="T2" fmla="*/ 8 w 10"/>
                    <a:gd name="T3" fmla="*/ 8 h 17"/>
                    <a:gd name="T4" fmla="*/ 0 w 10"/>
                    <a:gd name="T5" fmla="*/ 15 h 17"/>
                    <a:gd name="T6" fmla="*/ 4 w 10"/>
                    <a:gd name="T7" fmla="*/ 2 h 17"/>
                    <a:gd name="T8" fmla="*/ 8 w 10"/>
                    <a:gd name="T9" fmla="*/ 4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7">
                      <a:moveTo>
                        <a:pt x="8" y="4"/>
                      </a:moveTo>
                      <a:cubicBezTo>
                        <a:pt x="10" y="6"/>
                        <a:pt x="10" y="6"/>
                        <a:pt x="8" y="8"/>
                      </a:cubicBezTo>
                      <a:cubicBezTo>
                        <a:pt x="6" y="10"/>
                        <a:pt x="1" y="17"/>
                        <a:pt x="0" y="15"/>
                      </a:cubicBezTo>
                      <a:cubicBezTo>
                        <a:pt x="0" y="14"/>
                        <a:pt x="2" y="10"/>
                        <a:pt x="4" y="2"/>
                      </a:cubicBezTo>
                      <a:cubicBezTo>
                        <a:pt x="5" y="0"/>
                        <a:pt x="6" y="2"/>
                        <a:pt x="8" y="4"/>
                      </a:cubicBezTo>
                      <a:close/>
                    </a:path>
                  </a:pathLst>
                </a:custGeom>
                <a:solidFill>
                  <a:srgbClr val="2B2B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IN"/>
                </a:p>
              </p:txBody>
            </p:sp>
            <p:sp>
              <p:nvSpPr>
                <p:cNvPr id="39" name="Freeform 45"/>
                <p:cNvSpPr>
                  <a:spLocks noChangeAspect="1"/>
                </p:cNvSpPr>
                <p:nvPr/>
              </p:nvSpPr>
              <p:spPr bwMode="auto">
                <a:xfrm>
                  <a:off x="3821113" y="1908176"/>
                  <a:ext cx="160338" cy="227013"/>
                </a:xfrm>
                <a:custGeom>
                  <a:avLst/>
                  <a:gdLst>
                    <a:gd name="T0" fmla="*/ 0 w 74"/>
                    <a:gd name="T1" fmla="*/ 69 h 106"/>
                    <a:gd name="T2" fmla="*/ 40 w 74"/>
                    <a:gd name="T3" fmla="*/ 5 h 106"/>
                    <a:gd name="T4" fmla="*/ 46 w 74"/>
                    <a:gd name="T5" fmla="*/ 15 h 106"/>
                    <a:gd name="T6" fmla="*/ 34 w 74"/>
                    <a:gd name="T7" fmla="*/ 40 h 106"/>
                    <a:gd name="T8" fmla="*/ 66 w 74"/>
                    <a:gd name="T9" fmla="*/ 66 h 106"/>
                    <a:gd name="T10" fmla="*/ 44 w 74"/>
                    <a:gd name="T11" fmla="*/ 72 h 106"/>
                    <a:gd name="T12" fmla="*/ 41 w 74"/>
                    <a:gd name="T13" fmla="*/ 106 h 106"/>
                    <a:gd name="T14" fmla="*/ 0 w 74"/>
                    <a:gd name="T15" fmla="*/ 69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4" h="106">
                      <a:moveTo>
                        <a:pt x="0" y="69"/>
                      </a:moveTo>
                      <a:cubicBezTo>
                        <a:pt x="14" y="15"/>
                        <a:pt x="27" y="0"/>
                        <a:pt x="40" y="5"/>
                      </a:cubicBezTo>
                      <a:cubicBezTo>
                        <a:pt x="42" y="6"/>
                        <a:pt x="46" y="10"/>
                        <a:pt x="46" y="15"/>
                      </a:cubicBezTo>
                      <a:cubicBezTo>
                        <a:pt x="34" y="25"/>
                        <a:pt x="23" y="36"/>
                        <a:pt x="34" y="40"/>
                      </a:cubicBezTo>
                      <a:cubicBezTo>
                        <a:pt x="37" y="42"/>
                        <a:pt x="74" y="56"/>
                        <a:pt x="66" y="66"/>
                      </a:cubicBezTo>
                      <a:cubicBezTo>
                        <a:pt x="60" y="65"/>
                        <a:pt x="47" y="62"/>
                        <a:pt x="44" y="72"/>
                      </a:cubicBezTo>
                      <a:cubicBezTo>
                        <a:pt x="42" y="78"/>
                        <a:pt x="55" y="83"/>
                        <a:pt x="41" y="106"/>
                      </a:cubicBezTo>
                      <a:cubicBezTo>
                        <a:pt x="25" y="92"/>
                        <a:pt x="3" y="77"/>
                        <a:pt x="0" y="69"/>
                      </a:cubicBezTo>
                      <a:close/>
                    </a:path>
                  </a:pathLst>
                </a:custGeom>
                <a:solidFill>
                  <a:srgbClr val="2132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IN"/>
                </a:p>
              </p:txBody>
            </p:sp>
            <p:sp>
              <p:nvSpPr>
                <p:cNvPr id="40" name="Freeform 46"/>
                <p:cNvSpPr>
                  <a:spLocks noChangeAspect="1"/>
                </p:cNvSpPr>
                <p:nvPr/>
              </p:nvSpPr>
              <p:spPr bwMode="auto">
                <a:xfrm>
                  <a:off x="4627563" y="2157413"/>
                  <a:ext cx="382588" cy="396875"/>
                </a:xfrm>
                <a:custGeom>
                  <a:avLst/>
                  <a:gdLst>
                    <a:gd name="T0" fmla="*/ 0 w 241"/>
                    <a:gd name="T1" fmla="*/ 207 h 250"/>
                    <a:gd name="T2" fmla="*/ 241 w 241"/>
                    <a:gd name="T3" fmla="*/ 0 h 250"/>
                    <a:gd name="T4" fmla="*/ 63 w 241"/>
                    <a:gd name="T5" fmla="*/ 250 h 250"/>
                    <a:gd name="T6" fmla="*/ 0 w 241"/>
                    <a:gd name="T7" fmla="*/ 207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1" h="250">
                      <a:moveTo>
                        <a:pt x="0" y="207"/>
                      </a:moveTo>
                      <a:lnTo>
                        <a:pt x="241" y="0"/>
                      </a:lnTo>
                      <a:lnTo>
                        <a:pt x="63" y="250"/>
                      </a:lnTo>
                      <a:lnTo>
                        <a:pt x="0" y="207"/>
                      </a:lnTo>
                      <a:close/>
                    </a:path>
                  </a:pathLst>
                </a:custGeom>
                <a:solidFill>
                  <a:srgbClr val="2132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IN"/>
                </a:p>
              </p:txBody>
            </p:sp>
            <p:sp>
              <p:nvSpPr>
                <p:cNvPr id="41" name="Freeform 47"/>
                <p:cNvSpPr>
                  <a:spLocks noChangeAspect="1"/>
                </p:cNvSpPr>
                <p:nvPr/>
              </p:nvSpPr>
              <p:spPr bwMode="auto">
                <a:xfrm>
                  <a:off x="4627563" y="2157413"/>
                  <a:ext cx="382588" cy="396875"/>
                </a:xfrm>
                <a:custGeom>
                  <a:avLst/>
                  <a:gdLst>
                    <a:gd name="T0" fmla="*/ 0 w 241"/>
                    <a:gd name="T1" fmla="*/ 207 h 250"/>
                    <a:gd name="T2" fmla="*/ 241 w 241"/>
                    <a:gd name="T3" fmla="*/ 0 h 250"/>
                    <a:gd name="T4" fmla="*/ 63 w 241"/>
                    <a:gd name="T5" fmla="*/ 250 h 250"/>
                    <a:gd name="T6" fmla="*/ 0 w 241"/>
                    <a:gd name="T7" fmla="*/ 207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1" h="250">
                      <a:moveTo>
                        <a:pt x="0" y="207"/>
                      </a:moveTo>
                      <a:lnTo>
                        <a:pt x="241" y="0"/>
                      </a:lnTo>
                      <a:lnTo>
                        <a:pt x="63" y="250"/>
                      </a:lnTo>
                      <a:lnTo>
                        <a:pt x="0" y="207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IN"/>
                </a:p>
              </p:txBody>
            </p:sp>
            <p:sp>
              <p:nvSpPr>
                <p:cNvPr id="42" name="Freeform 48"/>
                <p:cNvSpPr>
                  <a:spLocks noChangeAspect="1"/>
                </p:cNvSpPr>
                <p:nvPr/>
              </p:nvSpPr>
              <p:spPr bwMode="auto">
                <a:xfrm>
                  <a:off x="5300663" y="2159001"/>
                  <a:ext cx="25400" cy="23813"/>
                </a:xfrm>
                <a:custGeom>
                  <a:avLst/>
                  <a:gdLst>
                    <a:gd name="T0" fmla="*/ 11 w 12"/>
                    <a:gd name="T1" fmla="*/ 0 h 11"/>
                    <a:gd name="T2" fmla="*/ 0 w 12"/>
                    <a:gd name="T3" fmla="*/ 11 h 11"/>
                    <a:gd name="T4" fmla="*/ 0 w 12"/>
                    <a:gd name="T5" fmla="*/ 11 h 11"/>
                    <a:gd name="T6" fmla="*/ 12 w 12"/>
                    <a:gd name="T7" fmla="*/ 1 h 11"/>
                    <a:gd name="T8" fmla="*/ 11 w 12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1">
                      <a:moveTo>
                        <a:pt x="11" y="0"/>
                      </a:moveTo>
                      <a:cubicBezTo>
                        <a:pt x="7" y="4"/>
                        <a:pt x="3" y="8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1" y="0"/>
                        <a:pt x="11" y="0"/>
                      </a:cubicBezTo>
                    </a:path>
                  </a:pathLst>
                </a:custGeom>
                <a:solidFill>
                  <a:srgbClr val="3A71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IN"/>
                </a:p>
              </p:txBody>
            </p:sp>
            <p:sp>
              <p:nvSpPr>
                <p:cNvPr id="43" name="Freeform 49"/>
                <p:cNvSpPr>
                  <a:spLocks noChangeAspect="1"/>
                </p:cNvSpPr>
                <p:nvPr/>
              </p:nvSpPr>
              <p:spPr bwMode="auto">
                <a:xfrm>
                  <a:off x="5159375" y="2084388"/>
                  <a:ext cx="165100" cy="98425"/>
                </a:xfrm>
                <a:custGeom>
                  <a:avLst/>
                  <a:gdLst>
                    <a:gd name="T0" fmla="*/ 10 w 77"/>
                    <a:gd name="T1" fmla="*/ 0 h 46"/>
                    <a:gd name="T2" fmla="*/ 2 w 77"/>
                    <a:gd name="T3" fmla="*/ 12 h 46"/>
                    <a:gd name="T4" fmla="*/ 66 w 77"/>
                    <a:gd name="T5" fmla="*/ 46 h 46"/>
                    <a:gd name="T6" fmla="*/ 77 w 77"/>
                    <a:gd name="T7" fmla="*/ 35 h 46"/>
                    <a:gd name="T8" fmla="*/ 16 w 77"/>
                    <a:gd name="T9" fmla="*/ 1 h 46"/>
                    <a:gd name="T10" fmla="*/ 10 w 77"/>
                    <a:gd name="T11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7" h="46">
                      <a:moveTo>
                        <a:pt x="10" y="0"/>
                      </a:moveTo>
                      <a:cubicBezTo>
                        <a:pt x="0" y="0"/>
                        <a:pt x="2" y="12"/>
                        <a:pt x="2" y="12"/>
                      </a:cubicBezTo>
                      <a:cubicBezTo>
                        <a:pt x="66" y="46"/>
                        <a:pt x="66" y="46"/>
                        <a:pt x="66" y="46"/>
                      </a:cubicBezTo>
                      <a:cubicBezTo>
                        <a:pt x="69" y="43"/>
                        <a:pt x="73" y="39"/>
                        <a:pt x="77" y="35"/>
                      </a:cubicBezTo>
                      <a:cubicBezTo>
                        <a:pt x="77" y="35"/>
                        <a:pt x="37" y="7"/>
                        <a:pt x="16" y="1"/>
                      </a:cubicBezTo>
                      <a:cubicBezTo>
                        <a:pt x="14" y="1"/>
                        <a:pt x="12" y="0"/>
                        <a:pt x="10" y="0"/>
                      </a:cubicBezTo>
                    </a:path>
                  </a:pathLst>
                </a:custGeom>
                <a:solidFill>
                  <a:srgbClr val="354E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IN"/>
                </a:p>
              </p:txBody>
            </p:sp>
            <p:sp>
              <p:nvSpPr>
                <p:cNvPr id="44" name="Freeform 50"/>
                <p:cNvSpPr>
                  <a:spLocks noChangeAspect="1"/>
                </p:cNvSpPr>
                <p:nvPr/>
              </p:nvSpPr>
              <p:spPr bwMode="auto">
                <a:xfrm>
                  <a:off x="4049713" y="2568576"/>
                  <a:ext cx="571500" cy="411163"/>
                </a:xfrm>
                <a:custGeom>
                  <a:avLst/>
                  <a:gdLst>
                    <a:gd name="T0" fmla="*/ 65 w 265"/>
                    <a:gd name="T1" fmla="*/ 0 h 191"/>
                    <a:gd name="T2" fmla="*/ 61 w 265"/>
                    <a:gd name="T3" fmla="*/ 81 h 191"/>
                    <a:gd name="T4" fmla="*/ 0 w 265"/>
                    <a:gd name="T5" fmla="*/ 191 h 191"/>
                    <a:gd name="T6" fmla="*/ 92 w 265"/>
                    <a:gd name="T7" fmla="*/ 128 h 191"/>
                    <a:gd name="T8" fmla="*/ 265 w 265"/>
                    <a:gd name="T9" fmla="*/ 90 h 191"/>
                    <a:gd name="T10" fmla="*/ 65 w 265"/>
                    <a:gd name="T11" fmla="*/ 0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5" h="191">
                      <a:moveTo>
                        <a:pt x="65" y="0"/>
                      </a:moveTo>
                      <a:cubicBezTo>
                        <a:pt x="65" y="0"/>
                        <a:pt x="69" y="51"/>
                        <a:pt x="61" y="81"/>
                      </a:cubicBezTo>
                      <a:cubicBezTo>
                        <a:pt x="50" y="120"/>
                        <a:pt x="0" y="191"/>
                        <a:pt x="0" y="191"/>
                      </a:cubicBezTo>
                      <a:cubicBezTo>
                        <a:pt x="0" y="191"/>
                        <a:pt x="43" y="148"/>
                        <a:pt x="92" y="128"/>
                      </a:cubicBezTo>
                      <a:cubicBezTo>
                        <a:pt x="165" y="99"/>
                        <a:pt x="265" y="90"/>
                        <a:pt x="265" y="90"/>
                      </a:cubicBez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415D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IN"/>
                </a:p>
              </p:txBody>
            </p:sp>
            <p:sp>
              <p:nvSpPr>
                <p:cNvPr id="45" name="Freeform 51"/>
                <p:cNvSpPr>
                  <a:spLocks noChangeAspect="1"/>
                </p:cNvSpPr>
                <p:nvPr/>
              </p:nvSpPr>
              <p:spPr bwMode="auto">
                <a:xfrm>
                  <a:off x="4676775" y="2525713"/>
                  <a:ext cx="33338" cy="33338"/>
                </a:xfrm>
                <a:custGeom>
                  <a:avLst/>
                  <a:gdLst>
                    <a:gd name="T0" fmla="*/ 4 w 16"/>
                    <a:gd name="T1" fmla="*/ 0 h 15"/>
                    <a:gd name="T2" fmla="*/ 0 w 16"/>
                    <a:gd name="T3" fmla="*/ 5 h 15"/>
                    <a:gd name="T4" fmla="*/ 11 w 16"/>
                    <a:gd name="T5" fmla="*/ 15 h 15"/>
                    <a:gd name="T6" fmla="*/ 16 w 16"/>
                    <a:gd name="T7" fmla="*/ 8 h 15"/>
                    <a:gd name="T8" fmla="*/ 4 w 16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5">
                      <a:moveTo>
                        <a:pt x="4" y="0"/>
                      </a:moveTo>
                      <a:cubicBezTo>
                        <a:pt x="1" y="3"/>
                        <a:pt x="0" y="5"/>
                        <a:pt x="0" y="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1" y="15"/>
                        <a:pt x="13" y="12"/>
                        <a:pt x="16" y="8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3C6A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IN"/>
                </a:p>
              </p:txBody>
            </p:sp>
            <p:sp>
              <p:nvSpPr>
                <p:cNvPr id="46" name="Freeform 52"/>
                <p:cNvSpPr>
                  <a:spLocks noChangeAspect="1"/>
                </p:cNvSpPr>
                <p:nvPr/>
              </p:nvSpPr>
              <p:spPr bwMode="auto">
                <a:xfrm>
                  <a:off x="4684713" y="2220913"/>
                  <a:ext cx="277813" cy="322263"/>
                </a:xfrm>
                <a:custGeom>
                  <a:avLst/>
                  <a:gdLst>
                    <a:gd name="T0" fmla="*/ 123 w 129"/>
                    <a:gd name="T1" fmla="*/ 0 h 150"/>
                    <a:gd name="T2" fmla="*/ 117 w 129"/>
                    <a:gd name="T3" fmla="*/ 5 h 150"/>
                    <a:gd name="T4" fmla="*/ 0 w 129"/>
                    <a:gd name="T5" fmla="*/ 142 h 150"/>
                    <a:gd name="T6" fmla="*/ 12 w 129"/>
                    <a:gd name="T7" fmla="*/ 150 h 150"/>
                    <a:gd name="T8" fmla="*/ 123 w 129"/>
                    <a:gd name="T9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9" h="150">
                      <a:moveTo>
                        <a:pt x="123" y="0"/>
                      </a:moveTo>
                      <a:cubicBezTo>
                        <a:pt x="123" y="0"/>
                        <a:pt x="121" y="2"/>
                        <a:pt x="117" y="5"/>
                      </a:cubicBezTo>
                      <a:cubicBezTo>
                        <a:pt x="82" y="40"/>
                        <a:pt x="17" y="120"/>
                        <a:pt x="0" y="142"/>
                      </a:cubicBezTo>
                      <a:cubicBezTo>
                        <a:pt x="12" y="150"/>
                        <a:pt x="12" y="150"/>
                        <a:pt x="12" y="150"/>
                      </a:cubicBezTo>
                      <a:cubicBezTo>
                        <a:pt x="35" y="121"/>
                        <a:pt x="129" y="0"/>
                        <a:pt x="123" y="0"/>
                      </a:cubicBezTo>
                    </a:path>
                  </a:pathLst>
                </a:custGeom>
                <a:solidFill>
                  <a:srgbClr val="3A53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IN"/>
                </a:p>
              </p:txBody>
            </p:sp>
            <p:sp>
              <p:nvSpPr>
                <p:cNvPr id="47" name="Freeform 53"/>
                <p:cNvSpPr>
                  <a:spLocks noChangeAspect="1"/>
                </p:cNvSpPr>
                <p:nvPr/>
              </p:nvSpPr>
              <p:spPr bwMode="auto">
                <a:xfrm>
                  <a:off x="4065588" y="1865313"/>
                  <a:ext cx="604838" cy="495300"/>
                </a:xfrm>
                <a:custGeom>
                  <a:avLst/>
                  <a:gdLst>
                    <a:gd name="T0" fmla="*/ 0 w 281"/>
                    <a:gd name="T1" fmla="*/ 167 h 231"/>
                    <a:gd name="T2" fmla="*/ 163 w 281"/>
                    <a:gd name="T3" fmla="*/ 97 h 231"/>
                    <a:gd name="T4" fmla="*/ 264 w 281"/>
                    <a:gd name="T5" fmla="*/ 0 h 231"/>
                    <a:gd name="T6" fmla="*/ 281 w 281"/>
                    <a:gd name="T7" fmla="*/ 14 h 231"/>
                    <a:gd name="T8" fmla="*/ 201 w 281"/>
                    <a:gd name="T9" fmla="*/ 118 h 231"/>
                    <a:gd name="T10" fmla="*/ 163 w 281"/>
                    <a:gd name="T11" fmla="*/ 149 h 231"/>
                    <a:gd name="T12" fmla="*/ 33 w 281"/>
                    <a:gd name="T13" fmla="*/ 231 h 231"/>
                    <a:gd name="T14" fmla="*/ 0 w 281"/>
                    <a:gd name="T15" fmla="*/ 167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1" h="231">
                      <a:moveTo>
                        <a:pt x="0" y="167"/>
                      </a:moveTo>
                      <a:cubicBezTo>
                        <a:pt x="163" y="97"/>
                        <a:pt x="163" y="97"/>
                        <a:pt x="163" y="97"/>
                      </a:cubicBezTo>
                      <a:cubicBezTo>
                        <a:pt x="264" y="0"/>
                        <a:pt x="264" y="0"/>
                        <a:pt x="264" y="0"/>
                      </a:cubicBezTo>
                      <a:cubicBezTo>
                        <a:pt x="281" y="14"/>
                        <a:pt x="281" y="14"/>
                        <a:pt x="281" y="14"/>
                      </a:cubicBezTo>
                      <a:cubicBezTo>
                        <a:pt x="281" y="14"/>
                        <a:pt x="208" y="109"/>
                        <a:pt x="201" y="118"/>
                      </a:cubicBezTo>
                      <a:cubicBezTo>
                        <a:pt x="193" y="127"/>
                        <a:pt x="180" y="139"/>
                        <a:pt x="163" y="149"/>
                      </a:cubicBezTo>
                      <a:cubicBezTo>
                        <a:pt x="146" y="160"/>
                        <a:pt x="33" y="231"/>
                        <a:pt x="33" y="231"/>
                      </a:cubicBezTo>
                      <a:lnTo>
                        <a:pt x="0" y="167"/>
                      </a:lnTo>
                      <a:close/>
                    </a:path>
                  </a:pathLst>
                </a:custGeom>
                <a:solidFill>
                  <a:srgbClr val="2132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IN"/>
                </a:p>
              </p:txBody>
            </p:sp>
            <p:sp>
              <p:nvSpPr>
                <p:cNvPr id="48" name="Freeform 54"/>
                <p:cNvSpPr>
                  <a:spLocks noChangeAspect="1"/>
                </p:cNvSpPr>
                <p:nvPr/>
              </p:nvSpPr>
              <p:spPr bwMode="auto">
                <a:xfrm>
                  <a:off x="3921125" y="2079626"/>
                  <a:ext cx="798513" cy="711200"/>
                </a:xfrm>
                <a:custGeom>
                  <a:avLst/>
                  <a:gdLst>
                    <a:gd name="T0" fmla="*/ 280 w 371"/>
                    <a:gd name="T1" fmla="*/ 331 h 331"/>
                    <a:gd name="T2" fmla="*/ 63 w 371"/>
                    <a:gd name="T3" fmla="*/ 209 h 331"/>
                    <a:gd name="T4" fmla="*/ 0 w 371"/>
                    <a:gd name="T5" fmla="*/ 39 h 331"/>
                    <a:gd name="T6" fmla="*/ 199 w 371"/>
                    <a:gd name="T7" fmla="*/ 72 h 331"/>
                    <a:gd name="T8" fmla="*/ 371 w 371"/>
                    <a:gd name="T9" fmla="*/ 215 h 331"/>
                    <a:gd name="T10" fmla="*/ 280 w 371"/>
                    <a:gd name="T11" fmla="*/ 331 h 3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1" h="331">
                      <a:moveTo>
                        <a:pt x="280" y="331"/>
                      </a:moveTo>
                      <a:cubicBezTo>
                        <a:pt x="280" y="331"/>
                        <a:pt x="122" y="271"/>
                        <a:pt x="63" y="209"/>
                      </a:cubicBezTo>
                      <a:cubicBezTo>
                        <a:pt x="30" y="124"/>
                        <a:pt x="0" y="39"/>
                        <a:pt x="0" y="39"/>
                      </a:cubicBezTo>
                      <a:cubicBezTo>
                        <a:pt x="0" y="39"/>
                        <a:pt x="133" y="0"/>
                        <a:pt x="199" y="72"/>
                      </a:cubicBezTo>
                      <a:cubicBezTo>
                        <a:pt x="278" y="157"/>
                        <a:pt x="371" y="215"/>
                        <a:pt x="371" y="215"/>
                      </a:cubicBezTo>
                      <a:lnTo>
                        <a:pt x="280" y="3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IN"/>
                </a:p>
              </p:txBody>
            </p:sp>
            <p:sp>
              <p:nvSpPr>
                <p:cNvPr id="49" name="Freeform 55"/>
                <p:cNvSpPr>
                  <a:spLocks noChangeAspect="1"/>
                </p:cNvSpPr>
                <p:nvPr/>
              </p:nvSpPr>
              <p:spPr bwMode="auto">
                <a:xfrm>
                  <a:off x="4265613" y="2270126"/>
                  <a:ext cx="168275" cy="450850"/>
                </a:xfrm>
                <a:custGeom>
                  <a:avLst/>
                  <a:gdLst>
                    <a:gd name="T0" fmla="*/ 0 w 78"/>
                    <a:gd name="T1" fmla="*/ 0 h 210"/>
                    <a:gd name="T2" fmla="*/ 17 w 78"/>
                    <a:gd name="T3" fmla="*/ 172 h 210"/>
                    <a:gd name="T4" fmla="*/ 36 w 78"/>
                    <a:gd name="T5" fmla="*/ 190 h 210"/>
                    <a:gd name="T6" fmla="*/ 51 w 78"/>
                    <a:gd name="T7" fmla="*/ 210 h 210"/>
                    <a:gd name="T8" fmla="*/ 75 w 78"/>
                    <a:gd name="T9" fmla="*/ 172 h 210"/>
                    <a:gd name="T10" fmla="*/ 74 w 78"/>
                    <a:gd name="T11" fmla="*/ 144 h 210"/>
                    <a:gd name="T12" fmla="*/ 0 w 78"/>
                    <a:gd name="T13" fmla="*/ 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210">
                      <a:moveTo>
                        <a:pt x="0" y="0"/>
                      </a:moveTo>
                      <a:cubicBezTo>
                        <a:pt x="39" y="62"/>
                        <a:pt x="17" y="172"/>
                        <a:pt x="17" y="172"/>
                      </a:cubicBezTo>
                      <a:cubicBezTo>
                        <a:pt x="17" y="172"/>
                        <a:pt x="29" y="182"/>
                        <a:pt x="36" y="190"/>
                      </a:cubicBezTo>
                      <a:cubicBezTo>
                        <a:pt x="45" y="200"/>
                        <a:pt x="51" y="210"/>
                        <a:pt x="51" y="210"/>
                      </a:cubicBezTo>
                      <a:cubicBezTo>
                        <a:pt x="51" y="210"/>
                        <a:pt x="71" y="186"/>
                        <a:pt x="75" y="172"/>
                      </a:cubicBezTo>
                      <a:cubicBezTo>
                        <a:pt x="78" y="161"/>
                        <a:pt x="74" y="144"/>
                        <a:pt x="74" y="144"/>
                      </a:cubicBezTo>
                      <a:cubicBezTo>
                        <a:pt x="74" y="144"/>
                        <a:pt x="56" y="36"/>
                        <a:pt x="0" y="0"/>
                      </a:cubicBezTo>
                      <a:close/>
                    </a:path>
                  </a:pathLst>
                </a:custGeom>
                <a:solidFill>
                  <a:srgbClr val="9ED7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IN"/>
                </a:p>
              </p:txBody>
            </p:sp>
            <p:sp>
              <p:nvSpPr>
                <p:cNvPr id="50" name="Freeform 56"/>
                <p:cNvSpPr>
                  <a:spLocks noChangeAspect="1"/>
                </p:cNvSpPr>
                <p:nvPr/>
              </p:nvSpPr>
              <p:spPr bwMode="auto">
                <a:xfrm>
                  <a:off x="4357688" y="2320926"/>
                  <a:ext cx="352425" cy="276225"/>
                </a:xfrm>
                <a:custGeom>
                  <a:avLst/>
                  <a:gdLst>
                    <a:gd name="T0" fmla="*/ 143 w 164"/>
                    <a:gd name="T1" fmla="*/ 129 h 129"/>
                    <a:gd name="T2" fmla="*/ 74 w 164"/>
                    <a:gd name="T3" fmla="*/ 59 h 129"/>
                    <a:gd name="T4" fmla="*/ 0 w 164"/>
                    <a:gd name="T5" fmla="*/ 0 h 129"/>
                    <a:gd name="T6" fmla="*/ 74 w 164"/>
                    <a:gd name="T7" fmla="*/ 53 h 129"/>
                    <a:gd name="T8" fmla="*/ 164 w 164"/>
                    <a:gd name="T9" fmla="*/ 129 h 129"/>
                    <a:gd name="T10" fmla="*/ 143 w 164"/>
                    <a:gd name="T11" fmla="*/ 129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4" h="129">
                      <a:moveTo>
                        <a:pt x="143" y="129"/>
                      </a:moveTo>
                      <a:cubicBezTo>
                        <a:pt x="143" y="129"/>
                        <a:pt x="122" y="71"/>
                        <a:pt x="74" y="59"/>
                      </a:cubicBezTo>
                      <a:cubicBezTo>
                        <a:pt x="23" y="47"/>
                        <a:pt x="0" y="0"/>
                        <a:pt x="0" y="0"/>
                      </a:cubicBezTo>
                      <a:cubicBezTo>
                        <a:pt x="0" y="0"/>
                        <a:pt x="23" y="28"/>
                        <a:pt x="74" y="53"/>
                      </a:cubicBezTo>
                      <a:cubicBezTo>
                        <a:pt x="125" y="77"/>
                        <a:pt x="164" y="129"/>
                        <a:pt x="164" y="129"/>
                      </a:cubicBezTo>
                      <a:lnTo>
                        <a:pt x="143" y="129"/>
                      </a:lnTo>
                      <a:close/>
                    </a:path>
                  </a:pathLst>
                </a:custGeom>
                <a:solidFill>
                  <a:srgbClr val="9ED7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IN"/>
                </a:p>
              </p:txBody>
            </p:sp>
            <p:sp>
              <p:nvSpPr>
                <p:cNvPr id="51" name="Freeform 57"/>
                <p:cNvSpPr>
                  <a:spLocks noChangeAspect="1"/>
                </p:cNvSpPr>
                <p:nvPr/>
              </p:nvSpPr>
              <p:spPr bwMode="auto">
                <a:xfrm>
                  <a:off x="4102100" y="2141538"/>
                  <a:ext cx="363538" cy="620713"/>
                </a:xfrm>
                <a:custGeom>
                  <a:avLst/>
                  <a:gdLst>
                    <a:gd name="T0" fmla="*/ 0 w 169"/>
                    <a:gd name="T1" fmla="*/ 4 h 289"/>
                    <a:gd name="T2" fmla="*/ 17 w 169"/>
                    <a:gd name="T3" fmla="*/ 1 h 289"/>
                    <a:gd name="T4" fmla="*/ 20 w 169"/>
                    <a:gd name="T5" fmla="*/ 9 h 289"/>
                    <a:gd name="T6" fmla="*/ 99 w 169"/>
                    <a:gd name="T7" fmla="*/ 55 h 289"/>
                    <a:gd name="T8" fmla="*/ 169 w 169"/>
                    <a:gd name="T9" fmla="*/ 258 h 289"/>
                    <a:gd name="T10" fmla="*/ 141 w 169"/>
                    <a:gd name="T11" fmla="*/ 289 h 289"/>
                    <a:gd name="T12" fmla="*/ 113 w 169"/>
                    <a:gd name="T13" fmla="*/ 257 h 289"/>
                    <a:gd name="T14" fmla="*/ 87 w 169"/>
                    <a:gd name="T15" fmla="*/ 79 h 289"/>
                    <a:gd name="T16" fmla="*/ 16 w 169"/>
                    <a:gd name="T17" fmla="*/ 22 h 289"/>
                    <a:gd name="T18" fmla="*/ 7 w 169"/>
                    <a:gd name="T19" fmla="*/ 23 h 289"/>
                    <a:gd name="T20" fmla="*/ 0 w 169"/>
                    <a:gd name="T21" fmla="*/ 4 h 2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9" h="289">
                      <a:moveTo>
                        <a:pt x="0" y="4"/>
                      </a:moveTo>
                      <a:cubicBezTo>
                        <a:pt x="0" y="4"/>
                        <a:pt x="11" y="0"/>
                        <a:pt x="17" y="1"/>
                      </a:cubicBezTo>
                      <a:cubicBezTo>
                        <a:pt x="19" y="4"/>
                        <a:pt x="20" y="9"/>
                        <a:pt x="20" y="9"/>
                      </a:cubicBezTo>
                      <a:cubicBezTo>
                        <a:pt x="20" y="9"/>
                        <a:pt x="54" y="15"/>
                        <a:pt x="99" y="55"/>
                      </a:cubicBezTo>
                      <a:cubicBezTo>
                        <a:pt x="164" y="113"/>
                        <a:pt x="169" y="258"/>
                        <a:pt x="169" y="258"/>
                      </a:cubicBezTo>
                      <a:cubicBezTo>
                        <a:pt x="141" y="289"/>
                        <a:pt x="141" y="289"/>
                        <a:pt x="141" y="289"/>
                      </a:cubicBezTo>
                      <a:cubicBezTo>
                        <a:pt x="113" y="257"/>
                        <a:pt x="113" y="257"/>
                        <a:pt x="113" y="257"/>
                      </a:cubicBezTo>
                      <a:cubicBezTo>
                        <a:pt x="113" y="257"/>
                        <a:pt x="132" y="140"/>
                        <a:pt x="87" y="79"/>
                      </a:cubicBezTo>
                      <a:cubicBezTo>
                        <a:pt x="50" y="29"/>
                        <a:pt x="16" y="22"/>
                        <a:pt x="16" y="22"/>
                      </a:cubicBezTo>
                      <a:cubicBezTo>
                        <a:pt x="16" y="22"/>
                        <a:pt x="13" y="21"/>
                        <a:pt x="7" y="23"/>
                      </a:cubicBezTo>
                      <a:cubicBezTo>
                        <a:pt x="5" y="16"/>
                        <a:pt x="0" y="4"/>
                        <a:pt x="0" y="4"/>
                      </a:cubicBezTo>
                      <a:close/>
                    </a:path>
                  </a:pathLst>
                </a:custGeom>
                <a:solidFill>
                  <a:srgbClr val="7543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IN"/>
                </a:p>
              </p:txBody>
            </p:sp>
            <p:sp>
              <p:nvSpPr>
                <p:cNvPr id="52" name="Freeform 58"/>
                <p:cNvSpPr>
                  <a:spLocks noChangeAspect="1"/>
                </p:cNvSpPr>
                <p:nvPr/>
              </p:nvSpPr>
              <p:spPr bwMode="auto">
                <a:xfrm>
                  <a:off x="4310063" y="1243013"/>
                  <a:ext cx="114300" cy="146050"/>
                </a:xfrm>
                <a:custGeom>
                  <a:avLst/>
                  <a:gdLst>
                    <a:gd name="T0" fmla="*/ 51 w 53"/>
                    <a:gd name="T1" fmla="*/ 19 h 68"/>
                    <a:gd name="T2" fmla="*/ 48 w 53"/>
                    <a:gd name="T3" fmla="*/ 10 h 68"/>
                    <a:gd name="T4" fmla="*/ 44 w 53"/>
                    <a:gd name="T5" fmla="*/ 5 h 68"/>
                    <a:gd name="T6" fmla="*/ 33 w 53"/>
                    <a:gd name="T7" fmla="*/ 3 h 68"/>
                    <a:gd name="T8" fmla="*/ 35 w 53"/>
                    <a:gd name="T9" fmla="*/ 6 h 68"/>
                    <a:gd name="T10" fmla="*/ 20 w 53"/>
                    <a:gd name="T11" fmla="*/ 23 h 68"/>
                    <a:gd name="T12" fmla="*/ 13 w 53"/>
                    <a:gd name="T13" fmla="*/ 24 h 68"/>
                    <a:gd name="T14" fmla="*/ 7 w 53"/>
                    <a:gd name="T15" fmla="*/ 9 h 68"/>
                    <a:gd name="T16" fmla="*/ 0 w 53"/>
                    <a:gd name="T17" fmla="*/ 7 h 68"/>
                    <a:gd name="T18" fmla="*/ 4 w 53"/>
                    <a:gd name="T19" fmla="*/ 24 h 68"/>
                    <a:gd name="T20" fmla="*/ 10 w 53"/>
                    <a:gd name="T21" fmla="*/ 45 h 68"/>
                    <a:gd name="T22" fmla="*/ 9 w 53"/>
                    <a:gd name="T23" fmla="*/ 54 h 68"/>
                    <a:gd name="T24" fmla="*/ 18 w 53"/>
                    <a:gd name="T25" fmla="*/ 68 h 68"/>
                    <a:gd name="T26" fmla="*/ 26 w 53"/>
                    <a:gd name="T27" fmla="*/ 64 h 68"/>
                    <a:gd name="T28" fmla="*/ 31 w 53"/>
                    <a:gd name="T29" fmla="*/ 54 h 68"/>
                    <a:gd name="T30" fmla="*/ 37 w 53"/>
                    <a:gd name="T31" fmla="*/ 45 h 68"/>
                    <a:gd name="T32" fmla="*/ 51 w 53"/>
                    <a:gd name="T33" fmla="*/ 19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68">
                      <a:moveTo>
                        <a:pt x="51" y="19"/>
                      </a:moveTo>
                      <a:cubicBezTo>
                        <a:pt x="48" y="15"/>
                        <a:pt x="50" y="13"/>
                        <a:pt x="48" y="10"/>
                      </a:cubicBezTo>
                      <a:cubicBezTo>
                        <a:pt x="47" y="8"/>
                        <a:pt x="44" y="8"/>
                        <a:pt x="44" y="5"/>
                      </a:cubicBezTo>
                      <a:cubicBezTo>
                        <a:pt x="43" y="0"/>
                        <a:pt x="38" y="0"/>
                        <a:pt x="33" y="3"/>
                      </a:cubicBezTo>
                      <a:cubicBezTo>
                        <a:pt x="34" y="4"/>
                        <a:pt x="34" y="5"/>
                        <a:pt x="35" y="6"/>
                      </a:cubicBezTo>
                      <a:cubicBezTo>
                        <a:pt x="38" y="10"/>
                        <a:pt x="26" y="17"/>
                        <a:pt x="20" y="23"/>
                      </a:cubicBezTo>
                      <a:cubicBezTo>
                        <a:pt x="18" y="25"/>
                        <a:pt x="15" y="27"/>
                        <a:pt x="13" y="24"/>
                      </a:cubicBezTo>
                      <a:cubicBezTo>
                        <a:pt x="11" y="20"/>
                        <a:pt x="10" y="12"/>
                        <a:pt x="7" y="9"/>
                      </a:cubicBezTo>
                      <a:cubicBezTo>
                        <a:pt x="4" y="5"/>
                        <a:pt x="0" y="7"/>
                        <a:pt x="0" y="7"/>
                      </a:cubicBezTo>
                      <a:cubicBezTo>
                        <a:pt x="0" y="7"/>
                        <a:pt x="5" y="15"/>
                        <a:pt x="4" y="24"/>
                      </a:cubicBezTo>
                      <a:cubicBezTo>
                        <a:pt x="3" y="32"/>
                        <a:pt x="9" y="43"/>
                        <a:pt x="10" y="45"/>
                      </a:cubicBezTo>
                      <a:cubicBezTo>
                        <a:pt x="10" y="48"/>
                        <a:pt x="10" y="51"/>
                        <a:pt x="9" y="54"/>
                      </a:cubicBezTo>
                      <a:cubicBezTo>
                        <a:pt x="8" y="57"/>
                        <a:pt x="18" y="68"/>
                        <a:pt x="18" y="68"/>
                      </a:cubicBezTo>
                      <a:cubicBezTo>
                        <a:pt x="26" y="64"/>
                        <a:pt x="26" y="64"/>
                        <a:pt x="26" y="64"/>
                      </a:cubicBezTo>
                      <a:cubicBezTo>
                        <a:pt x="31" y="54"/>
                        <a:pt x="31" y="54"/>
                        <a:pt x="31" y="54"/>
                      </a:cubicBezTo>
                      <a:cubicBezTo>
                        <a:pt x="31" y="54"/>
                        <a:pt x="31" y="52"/>
                        <a:pt x="37" y="45"/>
                      </a:cubicBezTo>
                      <a:cubicBezTo>
                        <a:pt x="41" y="39"/>
                        <a:pt x="53" y="22"/>
                        <a:pt x="51" y="19"/>
                      </a:cubicBezTo>
                      <a:close/>
                    </a:path>
                  </a:pathLst>
                </a:custGeom>
                <a:gradFill>
                  <a:gsLst>
                    <a:gs pos="5000">
                      <a:schemeClr val="accent1">
                        <a:lumMod val="5000"/>
                        <a:lumOff val="95000"/>
                      </a:schemeClr>
                    </a:gs>
                    <a:gs pos="57000">
                      <a:srgbClr val="A2D8E4"/>
                    </a:gs>
                    <a:gs pos="82000">
                      <a:srgbClr val="86C9D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IN"/>
                </a:p>
              </p:txBody>
            </p:sp>
            <p:sp>
              <p:nvSpPr>
                <p:cNvPr id="53" name="Freeform 59"/>
                <p:cNvSpPr>
                  <a:spLocks noChangeAspect="1"/>
                </p:cNvSpPr>
                <p:nvPr/>
              </p:nvSpPr>
              <p:spPr bwMode="auto">
                <a:xfrm>
                  <a:off x="4503738" y="2055813"/>
                  <a:ext cx="1216025" cy="831850"/>
                </a:xfrm>
                <a:custGeom>
                  <a:avLst/>
                  <a:gdLst>
                    <a:gd name="T0" fmla="*/ 0 w 565"/>
                    <a:gd name="T1" fmla="*/ 339 h 387"/>
                    <a:gd name="T2" fmla="*/ 250 w 565"/>
                    <a:gd name="T3" fmla="*/ 21 h 387"/>
                    <a:gd name="T4" fmla="*/ 324 w 565"/>
                    <a:gd name="T5" fmla="*/ 19 h 387"/>
                    <a:gd name="T6" fmla="*/ 565 w 565"/>
                    <a:gd name="T7" fmla="*/ 179 h 387"/>
                    <a:gd name="T8" fmla="*/ 550 w 565"/>
                    <a:gd name="T9" fmla="*/ 208 h 387"/>
                    <a:gd name="T10" fmla="*/ 295 w 565"/>
                    <a:gd name="T11" fmla="*/ 91 h 387"/>
                    <a:gd name="T12" fmla="*/ 163 w 565"/>
                    <a:gd name="T13" fmla="*/ 318 h 387"/>
                    <a:gd name="T14" fmla="*/ 0 w 565"/>
                    <a:gd name="T15" fmla="*/ 339 h 3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65" h="387">
                      <a:moveTo>
                        <a:pt x="0" y="339"/>
                      </a:moveTo>
                      <a:cubicBezTo>
                        <a:pt x="0" y="339"/>
                        <a:pt x="243" y="31"/>
                        <a:pt x="250" y="21"/>
                      </a:cubicBezTo>
                      <a:cubicBezTo>
                        <a:pt x="265" y="0"/>
                        <a:pt x="295" y="0"/>
                        <a:pt x="324" y="19"/>
                      </a:cubicBezTo>
                      <a:cubicBezTo>
                        <a:pt x="353" y="38"/>
                        <a:pt x="565" y="179"/>
                        <a:pt x="565" y="179"/>
                      </a:cubicBezTo>
                      <a:cubicBezTo>
                        <a:pt x="565" y="179"/>
                        <a:pt x="560" y="193"/>
                        <a:pt x="550" y="208"/>
                      </a:cubicBezTo>
                      <a:cubicBezTo>
                        <a:pt x="446" y="152"/>
                        <a:pt x="330" y="133"/>
                        <a:pt x="295" y="91"/>
                      </a:cubicBezTo>
                      <a:cubicBezTo>
                        <a:pt x="293" y="97"/>
                        <a:pt x="249" y="235"/>
                        <a:pt x="163" y="318"/>
                      </a:cubicBezTo>
                      <a:cubicBezTo>
                        <a:pt x="92" y="387"/>
                        <a:pt x="0" y="339"/>
                        <a:pt x="0" y="339"/>
                      </a:cubicBezTo>
                      <a:close/>
                    </a:path>
                  </a:pathLst>
                </a:custGeom>
                <a:solidFill>
                  <a:srgbClr val="2132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IN"/>
                </a:p>
              </p:txBody>
            </p:sp>
            <p:sp>
              <p:nvSpPr>
                <p:cNvPr id="54" name="Freeform 60"/>
                <p:cNvSpPr>
                  <a:spLocks noChangeAspect="1"/>
                </p:cNvSpPr>
                <p:nvPr/>
              </p:nvSpPr>
              <p:spPr bwMode="auto">
                <a:xfrm>
                  <a:off x="3890963" y="1352551"/>
                  <a:ext cx="490538" cy="1800225"/>
                </a:xfrm>
                <a:custGeom>
                  <a:avLst/>
                  <a:gdLst>
                    <a:gd name="T0" fmla="*/ 203 w 228"/>
                    <a:gd name="T1" fmla="*/ 0 h 839"/>
                    <a:gd name="T2" fmla="*/ 35 w 228"/>
                    <a:gd name="T3" fmla="*/ 396 h 839"/>
                    <a:gd name="T4" fmla="*/ 21 w 228"/>
                    <a:gd name="T5" fmla="*/ 397 h 839"/>
                    <a:gd name="T6" fmla="*/ 20 w 228"/>
                    <a:gd name="T7" fmla="*/ 469 h 839"/>
                    <a:gd name="T8" fmla="*/ 102 w 228"/>
                    <a:gd name="T9" fmla="*/ 594 h 839"/>
                    <a:gd name="T10" fmla="*/ 71 w 228"/>
                    <a:gd name="T11" fmla="*/ 687 h 839"/>
                    <a:gd name="T12" fmla="*/ 8 w 228"/>
                    <a:gd name="T13" fmla="*/ 834 h 839"/>
                    <a:gd name="T14" fmla="*/ 162 w 228"/>
                    <a:gd name="T15" fmla="*/ 461 h 839"/>
                    <a:gd name="T16" fmla="*/ 115 w 228"/>
                    <a:gd name="T17" fmla="*/ 414 h 839"/>
                    <a:gd name="T18" fmla="*/ 228 w 228"/>
                    <a:gd name="T19" fmla="*/ 6 h 839"/>
                    <a:gd name="T20" fmla="*/ 203 w 228"/>
                    <a:gd name="T21" fmla="*/ 0 h 8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28" h="839">
                      <a:moveTo>
                        <a:pt x="203" y="0"/>
                      </a:moveTo>
                      <a:cubicBezTo>
                        <a:pt x="203" y="0"/>
                        <a:pt x="148" y="171"/>
                        <a:pt x="35" y="396"/>
                      </a:cubicBezTo>
                      <a:cubicBezTo>
                        <a:pt x="31" y="397"/>
                        <a:pt x="21" y="397"/>
                        <a:pt x="21" y="397"/>
                      </a:cubicBezTo>
                      <a:cubicBezTo>
                        <a:pt x="21" y="397"/>
                        <a:pt x="10" y="421"/>
                        <a:pt x="20" y="469"/>
                      </a:cubicBezTo>
                      <a:cubicBezTo>
                        <a:pt x="36" y="540"/>
                        <a:pt x="102" y="594"/>
                        <a:pt x="102" y="594"/>
                      </a:cubicBezTo>
                      <a:cubicBezTo>
                        <a:pt x="102" y="594"/>
                        <a:pt x="120" y="631"/>
                        <a:pt x="71" y="687"/>
                      </a:cubicBezTo>
                      <a:cubicBezTo>
                        <a:pt x="17" y="749"/>
                        <a:pt x="0" y="839"/>
                        <a:pt x="8" y="834"/>
                      </a:cubicBezTo>
                      <a:cubicBezTo>
                        <a:pt x="136" y="755"/>
                        <a:pt x="216" y="560"/>
                        <a:pt x="162" y="461"/>
                      </a:cubicBezTo>
                      <a:cubicBezTo>
                        <a:pt x="149" y="439"/>
                        <a:pt x="126" y="418"/>
                        <a:pt x="115" y="414"/>
                      </a:cubicBezTo>
                      <a:cubicBezTo>
                        <a:pt x="186" y="192"/>
                        <a:pt x="228" y="6"/>
                        <a:pt x="228" y="6"/>
                      </a:cubicBezTo>
                      <a:lnTo>
                        <a:pt x="203" y="0"/>
                      </a:lnTo>
                      <a:close/>
                    </a:path>
                  </a:pathLst>
                </a:custGeom>
                <a:solidFill>
                  <a:srgbClr val="2132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IN"/>
                </a:p>
              </p:txBody>
            </p:sp>
            <p:sp>
              <p:nvSpPr>
                <p:cNvPr id="55" name="Freeform 61"/>
                <p:cNvSpPr>
                  <a:spLocks noChangeAspect="1"/>
                </p:cNvSpPr>
                <p:nvPr/>
              </p:nvSpPr>
              <p:spPr bwMode="auto">
                <a:xfrm>
                  <a:off x="5683250" y="2425701"/>
                  <a:ext cx="103188" cy="92075"/>
                </a:xfrm>
                <a:custGeom>
                  <a:avLst/>
                  <a:gdLst>
                    <a:gd name="T0" fmla="*/ 0 w 48"/>
                    <a:gd name="T1" fmla="*/ 33 h 43"/>
                    <a:gd name="T2" fmla="*/ 13 w 48"/>
                    <a:gd name="T3" fmla="*/ 43 h 43"/>
                    <a:gd name="T4" fmla="*/ 23 w 48"/>
                    <a:gd name="T5" fmla="*/ 31 h 43"/>
                    <a:gd name="T6" fmla="*/ 19 w 48"/>
                    <a:gd name="T7" fmla="*/ 27 h 43"/>
                    <a:gd name="T8" fmla="*/ 38 w 48"/>
                    <a:gd name="T9" fmla="*/ 15 h 43"/>
                    <a:gd name="T10" fmla="*/ 48 w 48"/>
                    <a:gd name="T11" fmla="*/ 5 h 43"/>
                    <a:gd name="T12" fmla="*/ 44 w 48"/>
                    <a:gd name="T13" fmla="*/ 2 h 43"/>
                    <a:gd name="T14" fmla="*/ 33 w 48"/>
                    <a:gd name="T15" fmla="*/ 9 h 43"/>
                    <a:gd name="T16" fmla="*/ 19 w 48"/>
                    <a:gd name="T17" fmla="*/ 13 h 43"/>
                    <a:gd name="T18" fmla="*/ 0 w 48"/>
                    <a:gd name="T19" fmla="*/ 3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8" h="43">
                      <a:moveTo>
                        <a:pt x="0" y="33"/>
                      </a:move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23" y="31"/>
                        <a:pt x="23" y="31"/>
                        <a:pt x="23" y="31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38" y="15"/>
                        <a:pt x="38" y="15"/>
                        <a:pt x="38" y="15"/>
                      </a:cubicBezTo>
                      <a:cubicBezTo>
                        <a:pt x="48" y="5"/>
                        <a:pt x="48" y="5"/>
                        <a:pt x="48" y="5"/>
                      </a:cubicBezTo>
                      <a:cubicBezTo>
                        <a:pt x="48" y="5"/>
                        <a:pt x="47" y="0"/>
                        <a:pt x="44" y="2"/>
                      </a:cubicBezTo>
                      <a:cubicBezTo>
                        <a:pt x="43" y="3"/>
                        <a:pt x="33" y="9"/>
                        <a:pt x="33" y="9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2132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IN"/>
                </a:p>
              </p:txBody>
            </p:sp>
            <p:sp>
              <p:nvSpPr>
                <p:cNvPr id="56" name="Freeform 62"/>
                <p:cNvSpPr>
                  <a:spLocks noChangeAspect="1"/>
                </p:cNvSpPr>
                <p:nvPr/>
              </p:nvSpPr>
              <p:spPr bwMode="auto">
                <a:xfrm>
                  <a:off x="5657850" y="1770063"/>
                  <a:ext cx="58738" cy="119063"/>
                </a:xfrm>
                <a:custGeom>
                  <a:avLst/>
                  <a:gdLst>
                    <a:gd name="T0" fmla="*/ 0 w 27"/>
                    <a:gd name="T1" fmla="*/ 51 h 55"/>
                    <a:gd name="T2" fmla="*/ 16 w 27"/>
                    <a:gd name="T3" fmla="*/ 55 h 55"/>
                    <a:gd name="T4" fmla="*/ 19 w 27"/>
                    <a:gd name="T5" fmla="*/ 39 h 55"/>
                    <a:gd name="T6" fmla="*/ 13 w 27"/>
                    <a:gd name="T7" fmla="*/ 38 h 55"/>
                    <a:gd name="T8" fmla="*/ 24 w 27"/>
                    <a:gd name="T9" fmla="*/ 18 h 55"/>
                    <a:gd name="T10" fmla="*/ 27 w 27"/>
                    <a:gd name="T11" fmla="*/ 3 h 55"/>
                    <a:gd name="T12" fmla="*/ 22 w 27"/>
                    <a:gd name="T13" fmla="*/ 4 h 55"/>
                    <a:gd name="T14" fmla="*/ 16 w 27"/>
                    <a:gd name="T15" fmla="*/ 15 h 55"/>
                    <a:gd name="T16" fmla="*/ 2 w 27"/>
                    <a:gd name="T17" fmla="*/ 27 h 55"/>
                    <a:gd name="T18" fmla="*/ 0 w 27"/>
                    <a:gd name="T19" fmla="*/ 51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7" h="55">
                      <a:moveTo>
                        <a:pt x="0" y="51"/>
                      </a:move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9" y="39"/>
                        <a:pt x="19" y="39"/>
                        <a:pt x="19" y="39"/>
                      </a:cubicBezTo>
                      <a:cubicBezTo>
                        <a:pt x="13" y="38"/>
                        <a:pt x="13" y="38"/>
                        <a:pt x="13" y="38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7" y="3"/>
                        <a:pt x="23" y="0"/>
                        <a:pt x="22" y="4"/>
                      </a:cubicBezTo>
                      <a:cubicBezTo>
                        <a:pt x="21" y="5"/>
                        <a:pt x="16" y="15"/>
                        <a:pt x="16" y="15"/>
                      </a:cubicBezTo>
                      <a:cubicBezTo>
                        <a:pt x="2" y="27"/>
                        <a:pt x="2" y="27"/>
                        <a:pt x="2" y="27"/>
                      </a:cubicBez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2132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IN"/>
                </a:p>
              </p:txBody>
            </p:sp>
          </p:grpSp>
          <p:sp>
            <p:nvSpPr>
              <p:cNvPr id="57" name="Freeform 63"/>
              <p:cNvSpPr>
                <a:spLocks noChangeAspect="1"/>
              </p:cNvSpPr>
              <p:nvPr/>
            </p:nvSpPr>
            <p:spPr bwMode="auto">
              <a:xfrm>
                <a:off x="4251713" y="1160463"/>
                <a:ext cx="1455738" cy="4876800"/>
              </a:xfrm>
              <a:custGeom>
                <a:avLst/>
                <a:gdLst>
                  <a:gd name="T0" fmla="*/ 676 w 676"/>
                  <a:gd name="T1" fmla="*/ 2268 h 2272"/>
                  <a:gd name="T2" fmla="*/ 575 w 676"/>
                  <a:gd name="T3" fmla="*/ 1419 h 2272"/>
                  <a:gd name="T4" fmla="*/ 349 w 676"/>
                  <a:gd name="T5" fmla="*/ 624 h 2272"/>
                  <a:gd name="T6" fmla="*/ 23 w 676"/>
                  <a:gd name="T7" fmla="*/ 3 h 2272"/>
                  <a:gd name="T8" fmla="*/ 10 w 676"/>
                  <a:gd name="T9" fmla="*/ 8 h 2272"/>
                  <a:gd name="T10" fmla="*/ 3 w 676"/>
                  <a:gd name="T11" fmla="*/ 20 h 2272"/>
                  <a:gd name="T12" fmla="*/ 325 w 676"/>
                  <a:gd name="T13" fmla="*/ 633 h 2272"/>
                  <a:gd name="T14" fmla="*/ 649 w 676"/>
                  <a:gd name="T15" fmla="*/ 2268 h 2272"/>
                  <a:gd name="T16" fmla="*/ 663 w 676"/>
                  <a:gd name="T17" fmla="*/ 2272 h 2272"/>
                  <a:gd name="T18" fmla="*/ 676 w 676"/>
                  <a:gd name="T19" fmla="*/ 2268 h 2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6" h="2272">
                    <a:moveTo>
                      <a:pt x="676" y="2268"/>
                    </a:moveTo>
                    <a:cubicBezTo>
                      <a:pt x="661" y="1972"/>
                      <a:pt x="627" y="1688"/>
                      <a:pt x="575" y="1419"/>
                    </a:cubicBezTo>
                    <a:cubicBezTo>
                      <a:pt x="520" y="1135"/>
                      <a:pt x="444" y="867"/>
                      <a:pt x="349" y="624"/>
                    </a:cubicBezTo>
                    <a:cubicBezTo>
                      <a:pt x="187" y="209"/>
                      <a:pt x="25" y="5"/>
                      <a:pt x="23" y="3"/>
                    </a:cubicBezTo>
                    <a:cubicBezTo>
                      <a:pt x="23" y="3"/>
                      <a:pt x="19" y="0"/>
                      <a:pt x="10" y="8"/>
                    </a:cubicBezTo>
                    <a:cubicBezTo>
                      <a:pt x="0" y="16"/>
                      <a:pt x="3" y="20"/>
                      <a:pt x="3" y="20"/>
                    </a:cubicBezTo>
                    <a:cubicBezTo>
                      <a:pt x="4" y="22"/>
                      <a:pt x="164" y="222"/>
                      <a:pt x="325" y="633"/>
                    </a:cubicBezTo>
                    <a:cubicBezTo>
                      <a:pt x="456" y="972"/>
                      <a:pt x="612" y="1517"/>
                      <a:pt x="649" y="2268"/>
                    </a:cubicBezTo>
                    <a:cubicBezTo>
                      <a:pt x="649" y="2268"/>
                      <a:pt x="651" y="2272"/>
                      <a:pt x="663" y="2272"/>
                    </a:cubicBezTo>
                    <a:cubicBezTo>
                      <a:pt x="674" y="2272"/>
                      <a:pt x="676" y="2268"/>
                      <a:pt x="676" y="22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26" name="Freeform 64"/>
              <p:cNvSpPr>
                <a:spLocks noChangeAspect="1"/>
              </p:cNvSpPr>
              <p:nvPr/>
            </p:nvSpPr>
            <p:spPr bwMode="auto">
              <a:xfrm>
                <a:off x="4681538" y="1755776"/>
                <a:ext cx="61913" cy="90488"/>
              </a:xfrm>
              <a:custGeom>
                <a:avLst/>
                <a:gdLst>
                  <a:gd name="T0" fmla="*/ 8 w 29"/>
                  <a:gd name="T1" fmla="*/ 34 h 42"/>
                  <a:gd name="T2" fmla="*/ 13 w 29"/>
                  <a:gd name="T3" fmla="*/ 39 h 42"/>
                  <a:gd name="T4" fmla="*/ 27 w 29"/>
                  <a:gd name="T5" fmla="*/ 27 h 42"/>
                  <a:gd name="T6" fmla="*/ 26 w 29"/>
                  <a:gd name="T7" fmla="*/ 17 h 42"/>
                  <a:gd name="T8" fmla="*/ 22 w 29"/>
                  <a:gd name="T9" fmla="*/ 10 h 42"/>
                  <a:gd name="T10" fmla="*/ 16 w 29"/>
                  <a:gd name="T11" fmla="*/ 5 h 42"/>
                  <a:gd name="T12" fmla="*/ 5 w 29"/>
                  <a:gd name="T13" fmla="*/ 13 h 42"/>
                  <a:gd name="T14" fmla="*/ 4 w 29"/>
                  <a:gd name="T15" fmla="*/ 29 h 42"/>
                  <a:gd name="T16" fmla="*/ 8 w 29"/>
                  <a:gd name="T17" fmla="*/ 3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42">
                    <a:moveTo>
                      <a:pt x="8" y="34"/>
                    </a:moveTo>
                    <a:cubicBezTo>
                      <a:pt x="7" y="37"/>
                      <a:pt x="9" y="42"/>
                      <a:pt x="13" y="39"/>
                    </a:cubicBezTo>
                    <a:cubicBezTo>
                      <a:pt x="21" y="33"/>
                      <a:pt x="25" y="31"/>
                      <a:pt x="27" y="27"/>
                    </a:cubicBezTo>
                    <a:cubicBezTo>
                      <a:pt x="28" y="24"/>
                      <a:pt x="29" y="19"/>
                      <a:pt x="26" y="17"/>
                    </a:cubicBezTo>
                    <a:cubicBezTo>
                      <a:pt x="23" y="15"/>
                      <a:pt x="24" y="12"/>
                      <a:pt x="22" y="10"/>
                    </a:cubicBezTo>
                    <a:cubicBezTo>
                      <a:pt x="20" y="8"/>
                      <a:pt x="19" y="8"/>
                      <a:pt x="16" y="5"/>
                    </a:cubicBezTo>
                    <a:cubicBezTo>
                      <a:pt x="11" y="0"/>
                      <a:pt x="8" y="7"/>
                      <a:pt x="5" y="13"/>
                    </a:cubicBezTo>
                    <a:cubicBezTo>
                      <a:pt x="2" y="18"/>
                      <a:pt x="0" y="26"/>
                      <a:pt x="4" y="29"/>
                    </a:cubicBezTo>
                    <a:cubicBezTo>
                      <a:pt x="1" y="35"/>
                      <a:pt x="6" y="37"/>
                      <a:pt x="8" y="34"/>
                    </a:cubicBezTo>
                    <a:close/>
                  </a:path>
                </a:pathLst>
              </a:custGeom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57000">
                    <a:srgbClr val="A2D8E4"/>
                  </a:gs>
                  <a:gs pos="82000">
                    <a:srgbClr val="86C9D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</a:t>
            </a:r>
            <a:endParaRPr lang="en-IN" dirty="0"/>
          </a:p>
        </p:txBody>
      </p:sp>
      <p:grpSp>
        <p:nvGrpSpPr>
          <p:cNvPr id="11" name="Group 14"/>
          <p:cNvGrpSpPr/>
          <p:nvPr/>
        </p:nvGrpSpPr>
        <p:grpSpPr>
          <a:xfrm>
            <a:off x="5137335" y="1218219"/>
            <a:ext cx="512708" cy="511206"/>
            <a:chOff x="5318252" y="1756926"/>
            <a:chExt cx="1106726" cy="1103481"/>
          </a:xfrm>
        </p:grpSpPr>
        <p:sp>
          <p:nvSpPr>
            <p:cNvPr id="73" name="Oval 62"/>
            <p:cNvSpPr>
              <a:spLocks noChangeAspect="1" noChangeArrowheads="1"/>
            </p:cNvSpPr>
            <p:nvPr/>
          </p:nvSpPr>
          <p:spPr bwMode="auto">
            <a:xfrm>
              <a:off x="5318252" y="1756926"/>
              <a:ext cx="1106726" cy="1103481"/>
            </a:xfrm>
            <a:prstGeom prst="ellipse">
              <a:avLst/>
            </a:prstGeom>
            <a:solidFill>
              <a:srgbClr val="002B6A"/>
            </a:solidFill>
            <a:ln w="34925">
              <a:solidFill>
                <a:srgbClr val="DEEBF7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82" name="Freeform 112"/>
            <p:cNvSpPr>
              <a:spLocks noChangeAspect="1" noEditPoints="1"/>
            </p:cNvSpPr>
            <p:nvPr/>
          </p:nvSpPr>
          <p:spPr bwMode="auto">
            <a:xfrm>
              <a:off x="5541629" y="2140488"/>
              <a:ext cx="659972" cy="336356"/>
            </a:xfrm>
            <a:custGeom>
              <a:avLst/>
              <a:gdLst>
                <a:gd name="T0" fmla="*/ 412 w 412"/>
                <a:gd name="T1" fmla="*/ 76 h 211"/>
                <a:gd name="T2" fmla="*/ 407 w 412"/>
                <a:gd name="T3" fmla="*/ 0 h 211"/>
                <a:gd name="T4" fmla="*/ 330 w 412"/>
                <a:gd name="T5" fmla="*/ 11 h 211"/>
                <a:gd name="T6" fmla="*/ 361 w 412"/>
                <a:gd name="T7" fmla="*/ 36 h 211"/>
                <a:gd name="T8" fmla="*/ 283 w 412"/>
                <a:gd name="T9" fmla="*/ 133 h 211"/>
                <a:gd name="T10" fmla="*/ 276 w 412"/>
                <a:gd name="T11" fmla="*/ 132 h 211"/>
                <a:gd name="T12" fmla="*/ 253 w 412"/>
                <a:gd name="T13" fmla="*/ 136 h 211"/>
                <a:gd name="T14" fmla="*/ 201 w 412"/>
                <a:gd name="T15" fmla="*/ 91 h 211"/>
                <a:gd name="T16" fmla="*/ 203 w 412"/>
                <a:gd name="T17" fmla="*/ 82 h 211"/>
                <a:gd name="T18" fmla="*/ 169 w 412"/>
                <a:gd name="T19" fmla="*/ 39 h 211"/>
                <a:gd name="T20" fmla="*/ 140 w 412"/>
                <a:gd name="T21" fmla="*/ 47 h 211"/>
                <a:gd name="T22" fmla="*/ 125 w 412"/>
                <a:gd name="T23" fmla="*/ 73 h 211"/>
                <a:gd name="T24" fmla="*/ 126 w 412"/>
                <a:gd name="T25" fmla="*/ 87 h 211"/>
                <a:gd name="T26" fmla="*/ 63 w 412"/>
                <a:gd name="T27" fmla="*/ 130 h 211"/>
                <a:gd name="T28" fmla="*/ 46 w 412"/>
                <a:gd name="T29" fmla="*/ 123 h 211"/>
                <a:gd name="T30" fmla="*/ 17 w 412"/>
                <a:gd name="T31" fmla="*/ 132 h 211"/>
                <a:gd name="T32" fmla="*/ 2 w 412"/>
                <a:gd name="T33" fmla="*/ 158 h 211"/>
                <a:gd name="T34" fmla="*/ 33 w 412"/>
                <a:gd name="T35" fmla="*/ 201 h 211"/>
                <a:gd name="T36" fmla="*/ 37 w 412"/>
                <a:gd name="T37" fmla="*/ 202 h 211"/>
                <a:gd name="T38" fmla="*/ 80 w 412"/>
                <a:gd name="T39" fmla="*/ 167 h 211"/>
                <a:gd name="T40" fmla="*/ 79 w 412"/>
                <a:gd name="T41" fmla="*/ 153 h 211"/>
                <a:gd name="T42" fmla="*/ 142 w 412"/>
                <a:gd name="T43" fmla="*/ 111 h 211"/>
                <a:gd name="T44" fmla="*/ 156 w 412"/>
                <a:gd name="T45" fmla="*/ 116 h 211"/>
                <a:gd name="T46" fmla="*/ 160 w 412"/>
                <a:gd name="T47" fmla="*/ 117 h 211"/>
                <a:gd name="T48" fmla="*/ 183 w 412"/>
                <a:gd name="T49" fmla="*/ 113 h 211"/>
                <a:gd name="T50" fmla="*/ 234 w 412"/>
                <a:gd name="T51" fmla="*/ 157 h 211"/>
                <a:gd name="T52" fmla="*/ 232 w 412"/>
                <a:gd name="T53" fmla="*/ 166 h 211"/>
                <a:gd name="T54" fmla="*/ 263 w 412"/>
                <a:gd name="T55" fmla="*/ 209 h 211"/>
                <a:gd name="T56" fmla="*/ 266 w 412"/>
                <a:gd name="T57" fmla="*/ 210 h 211"/>
                <a:gd name="T58" fmla="*/ 295 w 412"/>
                <a:gd name="T59" fmla="*/ 202 h 211"/>
                <a:gd name="T60" fmla="*/ 310 w 412"/>
                <a:gd name="T61" fmla="*/ 175 h 211"/>
                <a:gd name="T62" fmla="*/ 305 w 412"/>
                <a:gd name="T63" fmla="*/ 152 h 211"/>
                <a:gd name="T64" fmla="*/ 383 w 412"/>
                <a:gd name="T65" fmla="*/ 53 h 211"/>
                <a:gd name="T66" fmla="*/ 412 w 412"/>
                <a:gd name="T67" fmla="*/ 76 h 211"/>
                <a:gd name="T68" fmla="*/ 38 w 412"/>
                <a:gd name="T69" fmla="*/ 189 h 211"/>
                <a:gd name="T70" fmla="*/ 14 w 412"/>
                <a:gd name="T71" fmla="*/ 159 h 211"/>
                <a:gd name="T72" fmla="*/ 24 w 412"/>
                <a:gd name="T73" fmla="*/ 141 h 211"/>
                <a:gd name="T74" fmla="*/ 44 w 412"/>
                <a:gd name="T75" fmla="*/ 136 h 211"/>
                <a:gd name="T76" fmla="*/ 47 w 412"/>
                <a:gd name="T77" fmla="*/ 136 h 211"/>
                <a:gd name="T78" fmla="*/ 68 w 412"/>
                <a:gd name="T79" fmla="*/ 166 h 211"/>
                <a:gd name="T80" fmla="*/ 38 w 412"/>
                <a:gd name="T81" fmla="*/ 189 h 211"/>
                <a:gd name="T82" fmla="*/ 161 w 412"/>
                <a:gd name="T83" fmla="*/ 105 h 211"/>
                <a:gd name="T84" fmla="*/ 137 w 412"/>
                <a:gd name="T85" fmla="*/ 75 h 211"/>
                <a:gd name="T86" fmla="*/ 147 w 412"/>
                <a:gd name="T87" fmla="*/ 57 h 211"/>
                <a:gd name="T88" fmla="*/ 167 w 412"/>
                <a:gd name="T89" fmla="*/ 51 h 211"/>
                <a:gd name="T90" fmla="*/ 170 w 412"/>
                <a:gd name="T91" fmla="*/ 52 h 211"/>
                <a:gd name="T92" fmla="*/ 191 w 412"/>
                <a:gd name="T93" fmla="*/ 81 h 211"/>
                <a:gd name="T94" fmla="*/ 161 w 412"/>
                <a:gd name="T95" fmla="*/ 105 h 211"/>
                <a:gd name="T96" fmla="*/ 288 w 412"/>
                <a:gd name="T97" fmla="*/ 192 h 211"/>
                <a:gd name="T98" fmla="*/ 268 w 412"/>
                <a:gd name="T99" fmla="*/ 198 h 211"/>
                <a:gd name="T100" fmla="*/ 244 w 412"/>
                <a:gd name="T101" fmla="*/ 168 h 211"/>
                <a:gd name="T102" fmla="*/ 254 w 412"/>
                <a:gd name="T103" fmla="*/ 150 h 211"/>
                <a:gd name="T104" fmla="*/ 274 w 412"/>
                <a:gd name="T105" fmla="*/ 144 h 211"/>
                <a:gd name="T106" fmla="*/ 277 w 412"/>
                <a:gd name="T107" fmla="*/ 144 h 211"/>
                <a:gd name="T108" fmla="*/ 298 w 412"/>
                <a:gd name="T109" fmla="*/ 174 h 211"/>
                <a:gd name="T110" fmla="*/ 288 w 412"/>
                <a:gd name="T111" fmla="*/ 192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12" h="211">
                  <a:moveTo>
                    <a:pt x="412" y="76"/>
                  </a:moveTo>
                  <a:cubicBezTo>
                    <a:pt x="407" y="0"/>
                    <a:pt x="407" y="0"/>
                    <a:pt x="407" y="0"/>
                  </a:cubicBezTo>
                  <a:cubicBezTo>
                    <a:pt x="330" y="11"/>
                    <a:pt x="330" y="11"/>
                    <a:pt x="330" y="11"/>
                  </a:cubicBezTo>
                  <a:cubicBezTo>
                    <a:pt x="361" y="36"/>
                    <a:pt x="361" y="36"/>
                    <a:pt x="361" y="36"/>
                  </a:cubicBezTo>
                  <a:cubicBezTo>
                    <a:pt x="283" y="133"/>
                    <a:pt x="283" y="133"/>
                    <a:pt x="283" y="133"/>
                  </a:cubicBezTo>
                  <a:cubicBezTo>
                    <a:pt x="281" y="133"/>
                    <a:pt x="278" y="132"/>
                    <a:pt x="276" y="132"/>
                  </a:cubicBezTo>
                  <a:cubicBezTo>
                    <a:pt x="268" y="131"/>
                    <a:pt x="260" y="132"/>
                    <a:pt x="253" y="136"/>
                  </a:cubicBezTo>
                  <a:cubicBezTo>
                    <a:pt x="201" y="91"/>
                    <a:pt x="201" y="91"/>
                    <a:pt x="201" y="91"/>
                  </a:cubicBezTo>
                  <a:cubicBezTo>
                    <a:pt x="202" y="88"/>
                    <a:pt x="203" y="85"/>
                    <a:pt x="203" y="82"/>
                  </a:cubicBezTo>
                  <a:cubicBezTo>
                    <a:pt x="206" y="61"/>
                    <a:pt x="191" y="41"/>
                    <a:pt x="169" y="39"/>
                  </a:cubicBezTo>
                  <a:cubicBezTo>
                    <a:pt x="158" y="37"/>
                    <a:pt x="148" y="40"/>
                    <a:pt x="140" y="47"/>
                  </a:cubicBezTo>
                  <a:cubicBezTo>
                    <a:pt x="132" y="53"/>
                    <a:pt x="126" y="63"/>
                    <a:pt x="125" y="73"/>
                  </a:cubicBezTo>
                  <a:cubicBezTo>
                    <a:pt x="125" y="78"/>
                    <a:pt x="125" y="83"/>
                    <a:pt x="126" y="87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58" y="127"/>
                    <a:pt x="52" y="124"/>
                    <a:pt x="46" y="123"/>
                  </a:cubicBezTo>
                  <a:cubicBezTo>
                    <a:pt x="35" y="122"/>
                    <a:pt x="25" y="125"/>
                    <a:pt x="17" y="132"/>
                  </a:cubicBezTo>
                  <a:cubicBezTo>
                    <a:pt x="8" y="138"/>
                    <a:pt x="3" y="147"/>
                    <a:pt x="2" y="158"/>
                  </a:cubicBezTo>
                  <a:cubicBezTo>
                    <a:pt x="0" y="178"/>
                    <a:pt x="13" y="197"/>
                    <a:pt x="33" y="201"/>
                  </a:cubicBezTo>
                  <a:cubicBezTo>
                    <a:pt x="34" y="201"/>
                    <a:pt x="35" y="201"/>
                    <a:pt x="37" y="202"/>
                  </a:cubicBezTo>
                  <a:cubicBezTo>
                    <a:pt x="58" y="204"/>
                    <a:pt x="78" y="189"/>
                    <a:pt x="80" y="167"/>
                  </a:cubicBezTo>
                  <a:cubicBezTo>
                    <a:pt x="81" y="162"/>
                    <a:pt x="80" y="158"/>
                    <a:pt x="79" y="153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6" y="113"/>
                    <a:pt x="151" y="115"/>
                    <a:pt x="156" y="116"/>
                  </a:cubicBezTo>
                  <a:cubicBezTo>
                    <a:pt x="157" y="117"/>
                    <a:pt x="158" y="117"/>
                    <a:pt x="160" y="117"/>
                  </a:cubicBezTo>
                  <a:cubicBezTo>
                    <a:pt x="168" y="118"/>
                    <a:pt x="176" y="116"/>
                    <a:pt x="183" y="113"/>
                  </a:cubicBezTo>
                  <a:cubicBezTo>
                    <a:pt x="234" y="157"/>
                    <a:pt x="234" y="157"/>
                    <a:pt x="234" y="157"/>
                  </a:cubicBezTo>
                  <a:cubicBezTo>
                    <a:pt x="233" y="160"/>
                    <a:pt x="232" y="163"/>
                    <a:pt x="232" y="166"/>
                  </a:cubicBezTo>
                  <a:cubicBezTo>
                    <a:pt x="229" y="186"/>
                    <a:pt x="243" y="205"/>
                    <a:pt x="263" y="209"/>
                  </a:cubicBezTo>
                  <a:cubicBezTo>
                    <a:pt x="264" y="210"/>
                    <a:pt x="265" y="210"/>
                    <a:pt x="266" y="210"/>
                  </a:cubicBezTo>
                  <a:cubicBezTo>
                    <a:pt x="277" y="211"/>
                    <a:pt x="287" y="208"/>
                    <a:pt x="295" y="202"/>
                  </a:cubicBezTo>
                  <a:cubicBezTo>
                    <a:pt x="304" y="195"/>
                    <a:pt x="309" y="186"/>
                    <a:pt x="310" y="175"/>
                  </a:cubicBezTo>
                  <a:cubicBezTo>
                    <a:pt x="311" y="167"/>
                    <a:pt x="309" y="159"/>
                    <a:pt x="305" y="152"/>
                  </a:cubicBezTo>
                  <a:cubicBezTo>
                    <a:pt x="383" y="53"/>
                    <a:pt x="383" y="53"/>
                    <a:pt x="383" y="53"/>
                  </a:cubicBezTo>
                  <a:lnTo>
                    <a:pt x="412" y="76"/>
                  </a:lnTo>
                  <a:close/>
                  <a:moveTo>
                    <a:pt x="38" y="189"/>
                  </a:moveTo>
                  <a:cubicBezTo>
                    <a:pt x="23" y="187"/>
                    <a:pt x="13" y="174"/>
                    <a:pt x="14" y="159"/>
                  </a:cubicBezTo>
                  <a:cubicBezTo>
                    <a:pt x="15" y="152"/>
                    <a:pt x="19" y="146"/>
                    <a:pt x="24" y="141"/>
                  </a:cubicBezTo>
                  <a:cubicBezTo>
                    <a:pt x="30" y="137"/>
                    <a:pt x="37" y="135"/>
                    <a:pt x="44" y="136"/>
                  </a:cubicBezTo>
                  <a:cubicBezTo>
                    <a:pt x="45" y="136"/>
                    <a:pt x="46" y="136"/>
                    <a:pt x="47" y="136"/>
                  </a:cubicBezTo>
                  <a:cubicBezTo>
                    <a:pt x="61" y="139"/>
                    <a:pt x="70" y="152"/>
                    <a:pt x="68" y="166"/>
                  </a:cubicBezTo>
                  <a:cubicBezTo>
                    <a:pt x="66" y="180"/>
                    <a:pt x="53" y="191"/>
                    <a:pt x="38" y="189"/>
                  </a:cubicBezTo>
                  <a:close/>
                  <a:moveTo>
                    <a:pt x="161" y="105"/>
                  </a:moveTo>
                  <a:cubicBezTo>
                    <a:pt x="146" y="103"/>
                    <a:pt x="136" y="89"/>
                    <a:pt x="137" y="75"/>
                  </a:cubicBezTo>
                  <a:cubicBezTo>
                    <a:pt x="138" y="68"/>
                    <a:pt x="142" y="61"/>
                    <a:pt x="147" y="57"/>
                  </a:cubicBezTo>
                  <a:cubicBezTo>
                    <a:pt x="153" y="52"/>
                    <a:pt x="160" y="50"/>
                    <a:pt x="167" y="51"/>
                  </a:cubicBezTo>
                  <a:cubicBezTo>
                    <a:pt x="168" y="51"/>
                    <a:pt x="169" y="51"/>
                    <a:pt x="170" y="52"/>
                  </a:cubicBezTo>
                  <a:cubicBezTo>
                    <a:pt x="184" y="54"/>
                    <a:pt x="193" y="67"/>
                    <a:pt x="191" y="81"/>
                  </a:cubicBezTo>
                  <a:cubicBezTo>
                    <a:pt x="189" y="96"/>
                    <a:pt x="176" y="106"/>
                    <a:pt x="161" y="105"/>
                  </a:cubicBezTo>
                  <a:close/>
                  <a:moveTo>
                    <a:pt x="288" y="192"/>
                  </a:moveTo>
                  <a:cubicBezTo>
                    <a:pt x="282" y="196"/>
                    <a:pt x="275" y="198"/>
                    <a:pt x="268" y="198"/>
                  </a:cubicBezTo>
                  <a:cubicBezTo>
                    <a:pt x="253" y="196"/>
                    <a:pt x="242" y="182"/>
                    <a:pt x="244" y="168"/>
                  </a:cubicBezTo>
                  <a:cubicBezTo>
                    <a:pt x="245" y="160"/>
                    <a:pt x="249" y="154"/>
                    <a:pt x="254" y="150"/>
                  </a:cubicBezTo>
                  <a:cubicBezTo>
                    <a:pt x="260" y="145"/>
                    <a:pt x="267" y="143"/>
                    <a:pt x="274" y="144"/>
                  </a:cubicBezTo>
                  <a:cubicBezTo>
                    <a:pt x="275" y="144"/>
                    <a:pt x="276" y="144"/>
                    <a:pt x="277" y="144"/>
                  </a:cubicBezTo>
                  <a:cubicBezTo>
                    <a:pt x="290" y="147"/>
                    <a:pt x="299" y="160"/>
                    <a:pt x="298" y="174"/>
                  </a:cubicBezTo>
                  <a:cubicBezTo>
                    <a:pt x="297" y="181"/>
                    <a:pt x="293" y="188"/>
                    <a:pt x="288" y="1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</p:grpSp>
      <p:sp>
        <p:nvSpPr>
          <p:cNvPr id="84" name="Rectangle 83"/>
          <p:cNvSpPr/>
          <p:nvPr/>
        </p:nvSpPr>
        <p:spPr>
          <a:xfrm>
            <a:off x="5725710" y="1284533"/>
            <a:ext cx="3094762" cy="5770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pl-PL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Baza Usług Rozwojowych i Podmiotowy System Finansowania</a:t>
            </a:r>
            <a:endParaRPr lang="ko-KR" altLang="en-US" sz="11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r>
              <a:rPr lang="en-IN" sz="1100" dirty="0" smtClean="0">
                <a:solidFill>
                  <a:schemeClr val="bg1"/>
                </a:solidFill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rPr>
              <a:t>an </a:t>
            </a:r>
            <a:r>
              <a:rPr lang="en-IN" sz="1100" dirty="0">
                <a:solidFill>
                  <a:schemeClr val="bg1"/>
                </a:solidFill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rPr>
              <a:t>be replaced.</a:t>
            </a:r>
            <a:endParaRPr lang="en-IN" sz="1100" dirty="0">
              <a:solidFill>
                <a:schemeClr val="bg1"/>
              </a:solidFill>
              <a:latin typeface="Signika Negative" panose="02010003020600000004" pitchFamily="2" charset="0"/>
              <a:ea typeface="Roboto" pitchFamily="2" charset="0"/>
              <a:cs typeface="Microsoft New Tai Lue" panose="020B0502040204020203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731557" y="2044335"/>
            <a:ext cx="2872891" cy="5770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pl-PL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Akademia Menedżera MŚP II</a:t>
            </a:r>
            <a:endParaRPr lang="ko-KR" altLang="en-US" sz="11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r>
              <a:rPr lang="en-IN" sz="1100" dirty="0" smtClean="0">
                <a:solidFill>
                  <a:schemeClr val="bg1"/>
                </a:solidFill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rPr>
              <a:t>is </a:t>
            </a:r>
            <a:r>
              <a:rPr lang="en-IN" sz="1100" dirty="0">
                <a:solidFill>
                  <a:schemeClr val="bg1"/>
                </a:solidFill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rPr>
              <a:t>is dummy text. This text you can be replaced.</a:t>
            </a:r>
            <a:endParaRPr lang="en-IN" sz="1100" dirty="0">
              <a:solidFill>
                <a:schemeClr val="bg1"/>
              </a:solidFill>
              <a:latin typeface="Signika Negative" panose="02010003020600000004" pitchFamily="2" charset="0"/>
              <a:ea typeface="Roboto" pitchFamily="2" charset="0"/>
              <a:cs typeface="Microsoft New Tai Lue" panose="020B0502040204020203" pitchFamily="34" charset="0"/>
            </a:endParaRPr>
          </a:p>
        </p:txBody>
      </p:sp>
      <p:grpSp>
        <p:nvGrpSpPr>
          <p:cNvPr id="12" name="Group 27"/>
          <p:cNvGrpSpPr/>
          <p:nvPr/>
        </p:nvGrpSpPr>
        <p:grpSpPr>
          <a:xfrm>
            <a:off x="5137333" y="3532587"/>
            <a:ext cx="512708" cy="511206"/>
            <a:chOff x="7763397" y="5377019"/>
            <a:chExt cx="602889" cy="601122"/>
          </a:xfrm>
        </p:grpSpPr>
        <p:sp>
          <p:nvSpPr>
            <p:cNvPr id="110" name="Oval 62"/>
            <p:cNvSpPr>
              <a:spLocks noChangeAspect="1" noChangeArrowheads="1"/>
            </p:cNvSpPr>
            <p:nvPr/>
          </p:nvSpPr>
          <p:spPr bwMode="auto">
            <a:xfrm>
              <a:off x="7763397" y="5377019"/>
              <a:ext cx="602889" cy="601122"/>
            </a:xfrm>
            <a:prstGeom prst="ellipse">
              <a:avLst/>
            </a:prstGeom>
            <a:solidFill>
              <a:srgbClr val="002B6A"/>
            </a:solidFill>
            <a:ln w="34925">
              <a:solidFill>
                <a:srgbClr val="DEEBF7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pic>
          <p:nvPicPr>
            <p:cNvPr id="26" name="Graphic 25" descr="Bullseye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7888512" y="5501251"/>
              <a:ext cx="352658" cy="352658"/>
            </a:xfrm>
            <a:prstGeom prst="rect">
              <a:avLst/>
            </a:prstGeom>
          </p:spPr>
        </p:pic>
      </p:grpSp>
      <p:grpSp>
        <p:nvGrpSpPr>
          <p:cNvPr id="13" name="Group 116"/>
          <p:cNvGrpSpPr/>
          <p:nvPr/>
        </p:nvGrpSpPr>
        <p:grpSpPr>
          <a:xfrm>
            <a:off x="5153707" y="4304043"/>
            <a:ext cx="512708" cy="511206"/>
            <a:chOff x="9880499" y="5412531"/>
            <a:chExt cx="602889" cy="601122"/>
          </a:xfrm>
        </p:grpSpPr>
        <p:sp>
          <p:nvSpPr>
            <p:cNvPr id="113" name="Oval 62"/>
            <p:cNvSpPr>
              <a:spLocks noChangeAspect="1" noChangeArrowheads="1"/>
            </p:cNvSpPr>
            <p:nvPr/>
          </p:nvSpPr>
          <p:spPr bwMode="auto">
            <a:xfrm>
              <a:off x="9880499" y="5412531"/>
              <a:ext cx="602889" cy="601122"/>
            </a:xfrm>
            <a:prstGeom prst="ellipse">
              <a:avLst/>
            </a:prstGeom>
            <a:solidFill>
              <a:srgbClr val="002B6A"/>
            </a:solidFill>
            <a:ln w="34925">
              <a:solidFill>
                <a:srgbClr val="DEEBF7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pic>
          <p:nvPicPr>
            <p:cNvPr id="32" name="Graphic 31" descr="Pie chart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21013" y="5552162"/>
              <a:ext cx="321861" cy="321861"/>
            </a:xfrm>
            <a:prstGeom prst="rect">
              <a:avLst/>
            </a:prstGeom>
          </p:spPr>
        </p:pic>
      </p:grpSp>
      <p:sp>
        <p:nvSpPr>
          <p:cNvPr id="88" name="Rectangle 87"/>
          <p:cNvSpPr/>
          <p:nvPr/>
        </p:nvSpPr>
        <p:spPr>
          <a:xfrm>
            <a:off x="5731557" y="2804137"/>
            <a:ext cx="2800883" cy="5770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pl-PL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Krajowy Fundusz Szkoleniowy</a:t>
            </a:r>
            <a:endParaRPr lang="ko-KR" altLang="en-US" sz="11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r>
              <a:rPr lang="en-IN" sz="1100" dirty="0" smtClean="0">
                <a:solidFill>
                  <a:schemeClr val="bg1"/>
                </a:solidFill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rPr>
              <a:t>s </a:t>
            </a:r>
            <a:r>
              <a:rPr lang="en-IN" sz="1100" dirty="0">
                <a:solidFill>
                  <a:schemeClr val="bg1"/>
                </a:solidFill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rPr>
              <a:t>is dummy text. This text you can be replaced.</a:t>
            </a:r>
            <a:endParaRPr lang="en-IN" sz="1100" dirty="0">
              <a:solidFill>
                <a:schemeClr val="bg1"/>
              </a:solidFill>
              <a:latin typeface="Signika Negative" panose="02010003020600000004" pitchFamily="2" charset="0"/>
              <a:ea typeface="Roboto" pitchFamily="2" charset="0"/>
              <a:cs typeface="Microsoft New Tai Lue" panose="020B0502040204020203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731557" y="3563939"/>
            <a:ext cx="1667549" cy="5770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IN" sz="1100" dirty="0">
                <a:solidFill>
                  <a:schemeClr val="bg1"/>
                </a:solidFill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rPr>
              <a:t>This is dummy text. This </a:t>
            </a:r>
            <a:endParaRPr lang="pl-PL" altLang="ko-KR" sz="11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r>
              <a:rPr lang="pl-PL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Fundusz Pracy </a:t>
            </a:r>
            <a:endParaRPr lang="ko-KR" altLang="en-US" sz="11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r>
              <a:rPr lang="en-IN" sz="1100" dirty="0" smtClean="0">
                <a:solidFill>
                  <a:schemeClr val="bg1"/>
                </a:solidFill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rPr>
              <a:t>t </a:t>
            </a:r>
            <a:r>
              <a:rPr lang="en-IN" sz="1100" dirty="0">
                <a:solidFill>
                  <a:schemeClr val="bg1"/>
                </a:solidFill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rPr>
              <a:t>you can be </a:t>
            </a:r>
            <a:r>
              <a:rPr lang="en-IN" sz="1100" dirty="0" smtClean="0">
                <a:solidFill>
                  <a:schemeClr val="bg1"/>
                </a:solidFill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rPr>
              <a:t>rep</a:t>
            </a:r>
            <a:endParaRPr lang="en-IN" sz="1100" dirty="0">
              <a:solidFill>
                <a:schemeClr val="bg1"/>
              </a:solidFill>
              <a:latin typeface="Signika Negative" panose="02010003020600000004" pitchFamily="2" charset="0"/>
              <a:ea typeface="Roboto" pitchFamily="2" charset="0"/>
              <a:cs typeface="Microsoft New Tai Lue" panose="020B0502040204020203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731557" y="4323741"/>
            <a:ext cx="3160923" cy="5770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pl-PL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Państwowy Fundusz Rehabilitacji Osób Niepełnosprawnych</a:t>
            </a:r>
            <a:endParaRPr lang="ko-KR" altLang="en-US" sz="11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r>
              <a:rPr lang="en-IN" sz="1100" dirty="0" smtClean="0">
                <a:solidFill>
                  <a:schemeClr val="bg1"/>
                </a:solidFill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rPr>
              <a:t>his </a:t>
            </a:r>
            <a:r>
              <a:rPr lang="en-IN" sz="1100" dirty="0">
                <a:solidFill>
                  <a:schemeClr val="bg1"/>
                </a:solidFill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rPr>
              <a:t>is dummy text. This text you can be </a:t>
            </a:r>
            <a:r>
              <a:rPr lang="en-IN" sz="1100" dirty="0" smtClean="0">
                <a:solidFill>
                  <a:schemeClr val="bg1"/>
                </a:solidFill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rPr>
              <a:t>replace</a:t>
            </a:r>
            <a:endParaRPr lang="en-IN" sz="1100" dirty="0">
              <a:solidFill>
                <a:schemeClr val="bg1"/>
              </a:solidFill>
              <a:latin typeface="Signika Negative" panose="02010003020600000004" pitchFamily="2" charset="0"/>
              <a:ea typeface="Roboto" pitchFamily="2" charset="0"/>
              <a:cs typeface="Microsoft New Tai Lue" panose="020B0502040204020203" pitchFamily="34" charset="0"/>
            </a:endParaRPr>
          </a:p>
        </p:txBody>
      </p:sp>
      <p:pic>
        <p:nvPicPr>
          <p:cNvPr id="65" name="Picture 6" descr="Informacje o Bazie Usług Rozwojowych - PARP - Centrum Rozwoju MŚ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347614"/>
            <a:ext cx="720080" cy="312002"/>
          </a:xfrm>
          <a:prstGeom prst="rect">
            <a:avLst/>
          </a:prstGeom>
          <a:noFill/>
        </p:spPr>
      </p:pic>
      <p:pic>
        <p:nvPicPr>
          <p:cNvPr id="66" name="Picture 14" descr="Akademia Menadżera MŚP - oferta dla przedsiębiorców - PARP - Centrum  Rozwoju MŚ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2139702"/>
            <a:ext cx="720080" cy="235907"/>
          </a:xfrm>
          <a:prstGeom prst="rect">
            <a:avLst/>
          </a:prstGeom>
          <a:noFill/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2859782"/>
            <a:ext cx="480053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4" descr="Komunikat Powiatowego Urzędu Pracy w Zgierzu w związku z wzrastającą liczbą  zakażeń koronawirusem Sars-CoV-2 – Gmina Parzęcze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3597864"/>
            <a:ext cx="504056" cy="378042"/>
          </a:xfrm>
          <a:prstGeom prst="rect">
            <a:avLst/>
          </a:prstGeom>
          <a:noFill/>
        </p:spPr>
      </p:pic>
      <p:pic>
        <p:nvPicPr>
          <p:cNvPr id="69" name="Picture 6" descr="Starostwo Powiatowe w Kraśniku - Dofinansowanie ze środków PFRO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4443958"/>
            <a:ext cx="634044" cy="216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579296" cy="1213644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.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9661"/>
            <a:ext cx="8229600" cy="2814961"/>
          </a:xfrm>
        </p:spPr>
        <p:txBody>
          <a:bodyPr/>
          <a:lstStyle/>
          <a:p>
            <a:pPr>
              <a:buNone/>
            </a:pPr>
            <a:r>
              <a:rPr lang="pl-PL" sz="2000" b="1" dirty="0" smtClean="0"/>
              <a:t>                                  Krajowy Fundusz Szkoleniowy</a:t>
            </a:r>
            <a:endParaRPr lang="pl-PL" sz="2000" b="1" dirty="0" smtClean="0"/>
          </a:p>
          <a:p>
            <a:endParaRPr lang="pl-PL" sz="15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1500" dirty="0" smtClean="0"/>
              <a:t>Do 100% dofinansowania </a:t>
            </a:r>
            <a:r>
              <a:rPr lang="pl-PL" sz="1500" dirty="0" err="1" smtClean="0"/>
              <a:t>microprzedsiębiorstwo</a:t>
            </a:r>
            <a:endParaRPr lang="pl-PL" sz="15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1500" dirty="0" smtClean="0"/>
              <a:t>Do 80% dofinansowania małe i średnie przedsiębiorstwa</a:t>
            </a:r>
            <a:endParaRPr lang="pl-PL" sz="15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1500" dirty="0" smtClean="0"/>
              <a:t>Maksymalna kwota dofinansowania  3 x 5 929 PLN = 17 787 PLN na uczestnika</a:t>
            </a:r>
            <a:endParaRPr lang="pl-PL" sz="15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1500" dirty="0" smtClean="0"/>
              <a:t>Osoby zatrudnione w sektorze publicznym</a:t>
            </a:r>
            <a:endParaRPr lang="pl-PL" sz="15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1500" dirty="0" smtClean="0"/>
              <a:t>Osoby zatrudnione w sektorze prywatnym</a:t>
            </a:r>
            <a:endParaRPr lang="pl-PL" sz="15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1500" dirty="0" smtClean="0"/>
              <a:t>Wniosek składa Pracodawca</a:t>
            </a:r>
            <a:endParaRPr lang="pl-PL" sz="15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1500" dirty="0" smtClean="0"/>
              <a:t>Dofinansowanie za pośrednictwem Urzędu Pracy</a:t>
            </a:r>
            <a:endParaRPr lang="pl-PL" sz="1500" dirty="0" smtClean="0"/>
          </a:p>
          <a:p>
            <a:pPr>
              <a:buNone/>
            </a:pPr>
            <a:endParaRPr lang="pl-PL" sz="1400" dirty="0" smtClean="0">
              <a:solidFill>
                <a:srgbClr val="0070C0"/>
              </a:solidFill>
            </a:endParaRPr>
          </a:p>
          <a:p>
            <a:endParaRPr lang="pl-PL" sz="14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pl-PL" sz="1400" dirty="0" smtClean="0">
                <a:solidFill>
                  <a:srgbClr val="0072C0"/>
                </a:solidFill>
              </a:rPr>
              <a:t>                              </a:t>
            </a:r>
            <a:r>
              <a:rPr lang="pl-PL" sz="1400" u="sng" dirty="0" err="1" smtClean="0">
                <a:solidFill>
                  <a:srgbClr val="0072C0"/>
                </a:solidFill>
              </a:rPr>
              <a:t>www.gov.pl</a:t>
            </a:r>
            <a:r>
              <a:rPr lang="pl-PL" sz="1400" u="sng" dirty="0" smtClean="0">
                <a:solidFill>
                  <a:srgbClr val="0072C0"/>
                </a:solidFill>
              </a:rPr>
              <a:t>/</a:t>
            </a:r>
            <a:r>
              <a:rPr lang="pl-PL" sz="1400" u="sng" dirty="0" err="1" smtClean="0">
                <a:solidFill>
                  <a:srgbClr val="0072C0"/>
                </a:solidFill>
              </a:rPr>
              <a:t>web</a:t>
            </a:r>
            <a:r>
              <a:rPr lang="pl-PL" sz="1400" u="sng" dirty="0" smtClean="0">
                <a:solidFill>
                  <a:srgbClr val="0072C0"/>
                </a:solidFill>
              </a:rPr>
              <a:t>/</a:t>
            </a:r>
            <a:r>
              <a:rPr lang="pl-PL" sz="1400" u="sng" dirty="0" err="1" smtClean="0">
                <a:solidFill>
                  <a:srgbClr val="0072C0"/>
                </a:solidFill>
              </a:rPr>
              <a:t>rozwoj-technologia</a:t>
            </a:r>
            <a:r>
              <a:rPr lang="pl-PL" sz="1400" u="sng" dirty="0" smtClean="0">
                <a:solidFill>
                  <a:srgbClr val="0072C0"/>
                </a:solidFill>
              </a:rPr>
              <a:t>/</a:t>
            </a:r>
            <a:r>
              <a:rPr lang="pl-PL" sz="1400" u="sng" dirty="0" err="1" smtClean="0">
                <a:solidFill>
                  <a:srgbClr val="0072C0"/>
                </a:solidFill>
              </a:rPr>
              <a:t>krajowy-fundusz-szkoleniowy</a:t>
            </a:r>
            <a:endParaRPr lang="pl-PL" sz="1400" u="sng" dirty="0" smtClean="0">
              <a:solidFill>
                <a:srgbClr val="0072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95536" y="339502"/>
            <a:ext cx="1464162" cy="109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4659982"/>
            <a:ext cx="7200800" cy="360040"/>
          </a:xfrm>
        </p:spPr>
        <p:txBody>
          <a:bodyPr>
            <a:normAutofit/>
          </a:bodyPr>
          <a:lstStyle/>
          <a:p>
            <a:r>
              <a:rPr lang="pl-PL" sz="1300" dirty="0" smtClean="0">
                <a:solidFill>
                  <a:srgbClr val="00B0F0"/>
                </a:solidFill>
              </a:rPr>
              <a:t>                            </a:t>
            </a:r>
            <a:r>
              <a:rPr lang="pl-PL" sz="1300" u="sng" dirty="0" err="1" smtClean="0">
                <a:solidFill>
                  <a:srgbClr val="00B0F0"/>
                </a:solidFill>
              </a:rPr>
              <a:t>www.gov.pl</a:t>
            </a:r>
            <a:r>
              <a:rPr lang="pl-PL" sz="1300" u="sng" dirty="0" smtClean="0">
                <a:solidFill>
                  <a:srgbClr val="00B0F0"/>
                </a:solidFill>
              </a:rPr>
              <a:t>/</a:t>
            </a:r>
            <a:r>
              <a:rPr lang="pl-PL" sz="1300" u="sng" dirty="0" err="1" smtClean="0">
                <a:solidFill>
                  <a:srgbClr val="00B0F0"/>
                </a:solidFill>
              </a:rPr>
              <a:t>web</a:t>
            </a:r>
            <a:r>
              <a:rPr lang="pl-PL" sz="1300" u="sng" dirty="0" smtClean="0">
                <a:solidFill>
                  <a:srgbClr val="00B0F0"/>
                </a:solidFill>
              </a:rPr>
              <a:t>/</a:t>
            </a:r>
            <a:r>
              <a:rPr lang="pl-PL" sz="1300" u="sng" dirty="0" err="1" smtClean="0">
                <a:solidFill>
                  <a:srgbClr val="00B0F0"/>
                </a:solidFill>
              </a:rPr>
              <a:t>rozwoj-technologia</a:t>
            </a:r>
            <a:r>
              <a:rPr lang="pl-PL" sz="1300" u="sng" dirty="0" smtClean="0">
                <a:solidFill>
                  <a:srgbClr val="00B0F0"/>
                </a:solidFill>
              </a:rPr>
              <a:t>/</a:t>
            </a:r>
            <a:r>
              <a:rPr lang="pl-PL" sz="1300" u="sng" dirty="0" err="1" smtClean="0">
                <a:solidFill>
                  <a:srgbClr val="00B0F0"/>
                </a:solidFill>
              </a:rPr>
              <a:t>krajowy-fundusz-szkoleniowy</a:t>
            </a:r>
            <a:endParaRPr lang="pl-PL" sz="2100" b="1" dirty="0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5536" y="951063"/>
            <a:ext cx="8568952" cy="1188639"/>
          </a:xfrm>
        </p:spPr>
        <p:txBody>
          <a:bodyPr>
            <a:normAutofit/>
          </a:bodyPr>
          <a:lstStyle/>
          <a:p>
            <a:pPr algn="l"/>
            <a:endParaRPr lang="pl-PL" b="1" dirty="0" smtClean="0"/>
          </a:p>
          <a:p>
            <a:pPr algn="l"/>
            <a:r>
              <a:rPr lang="pl-PL" sz="1000" b="1" dirty="0" smtClean="0"/>
              <a:t>                                                                                                                                                                       Uczestnik              Instytut                Urząd </a:t>
            </a:r>
            <a:endParaRPr lang="pl-PL" sz="1000" b="1" dirty="0" smtClean="0"/>
          </a:p>
          <a:p>
            <a:pPr algn="l"/>
            <a:r>
              <a:rPr lang="pl-PL" sz="1000" b="1" dirty="0" smtClean="0"/>
              <a:t>                                                                                                                                                                                                      Studiów               Pracy</a:t>
            </a:r>
            <a:endParaRPr lang="pl-PL" sz="1000" b="1" dirty="0" smtClean="0"/>
          </a:p>
          <a:p>
            <a:pPr algn="l"/>
            <a:r>
              <a:rPr lang="pl-PL" sz="1000" b="1" dirty="0" smtClean="0"/>
              <a:t>                                                                                                                                                                                               Podyplomowych</a:t>
            </a:r>
            <a:endParaRPr lang="pl-PL" sz="1000" b="1" dirty="0" smtClean="0"/>
          </a:p>
          <a:p>
            <a:pPr algn="l"/>
            <a:endParaRPr lang="pl-PL" sz="1000" b="1" dirty="0"/>
          </a:p>
          <a:p>
            <a:pPr algn="l"/>
            <a:endParaRPr lang="pl-PL" b="1" dirty="0" smtClean="0"/>
          </a:p>
        </p:txBody>
      </p:sp>
      <p:sp>
        <p:nvSpPr>
          <p:cNvPr id="5" name="Prostokąt 4"/>
          <p:cNvSpPr/>
          <p:nvPr/>
        </p:nvSpPr>
        <p:spPr>
          <a:xfrm>
            <a:off x="465827" y="1837428"/>
            <a:ext cx="7692605" cy="168507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pl-PL" sz="1500" dirty="0" smtClean="0"/>
              <a:t>          </a:t>
            </a:r>
            <a:endParaRPr lang="pl-PL" sz="1500" dirty="0" smtClean="0"/>
          </a:p>
          <a:p>
            <a:pPr algn="ctr"/>
            <a:endParaRPr lang="pl-PL" sz="1500" dirty="0"/>
          </a:p>
          <a:p>
            <a:pPr algn="ctr"/>
            <a:r>
              <a:rPr lang="pl-PL" sz="1500" dirty="0" smtClean="0"/>
              <a:t>                      </a:t>
            </a:r>
            <a:endParaRPr lang="pl-PL" sz="1500" dirty="0"/>
          </a:p>
          <a:p>
            <a:pPr algn="ctr"/>
            <a:endParaRPr lang="pl-PL" sz="1500" dirty="0" smtClean="0"/>
          </a:p>
          <a:p>
            <a:pPr algn="ctr"/>
            <a:endParaRPr lang="pl-PL" sz="1500" dirty="0"/>
          </a:p>
          <a:p>
            <a:pPr algn="ctr"/>
            <a:endParaRPr lang="pl-PL" sz="1500" dirty="0" smtClean="0"/>
          </a:p>
          <a:p>
            <a:pPr algn="ctr"/>
            <a:endParaRPr lang="pl-PL" sz="15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084168" y="195486"/>
            <a:ext cx="2786285" cy="104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12160" cy="439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499742"/>
            <a:ext cx="1464162" cy="109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579296" cy="1213644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.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9661"/>
            <a:ext cx="8229600" cy="2814961"/>
          </a:xfrm>
        </p:spPr>
        <p:txBody>
          <a:bodyPr/>
          <a:lstStyle/>
          <a:p>
            <a:pPr>
              <a:buNone/>
            </a:pPr>
            <a:r>
              <a:rPr lang="pl-PL" sz="2000" b="1" dirty="0" smtClean="0"/>
              <a:t>                                            Fundusz Pracy</a:t>
            </a:r>
            <a:endParaRPr lang="pl-PL" sz="2000" b="1" dirty="0" smtClean="0"/>
          </a:p>
          <a:p>
            <a:endParaRPr lang="pl-PL" sz="15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1500" dirty="0" smtClean="0"/>
              <a:t>Do 50%-100% dofinansowania</a:t>
            </a:r>
            <a:endParaRPr lang="pl-PL" sz="15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1500" dirty="0" smtClean="0"/>
              <a:t>Maksymalna kwota dofinansowania  1.5 x 5 929 PLN = 8 893 PLN na uczestnika</a:t>
            </a:r>
            <a:endParaRPr lang="pl-PL" sz="15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1500" dirty="0" smtClean="0"/>
              <a:t>Osoby po 45 roku życia</a:t>
            </a:r>
            <a:endParaRPr lang="pl-PL" sz="15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1500" dirty="0" smtClean="0"/>
              <a:t>Zatrudnione w sektorze publicznym, prywatnym lub osoby poszukujące pracy</a:t>
            </a:r>
            <a:endParaRPr lang="pl-PL" sz="15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1500" dirty="0" smtClean="0"/>
              <a:t>Osoby zrejestrowane jako poszukujące pracy</a:t>
            </a:r>
            <a:endParaRPr lang="pl-PL" sz="15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1500" dirty="0" smtClean="0"/>
              <a:t>Wniosek składa uczestnik</a:t>
            </a:r>
            <a:endParaRPr lang="pl-PL" sz="15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1500" dirty="0" smtClean="0"/>
              <a:t>Dofinansowanie za pośrednictwem Urzędu Pracy </a:t>
            </a:r>
            <a:endParaRPr lang="pl-PL" sz="1500" dirty="0" smtClean="0"/>
          </a:p>
          <a:p>
            <a:pPr>
              <a:buNone/>
            </a:pPr>
            <a:endParaRPr lang="pl-PL" sz="1500" dirty="0" smtClean="0"/>
          </a:p>
          <a:p>
            <a:pPr>
              <a:buNone/>
            </a:pPr>
            <a:endParaRPr lang="pl-PL" sz="1500" dirty="0" smtClean="0"/>
          </a:p>
          <a:p>
            <a:pPr>
              <a:buNone/>
            </a:pPr>
            <a:r>
              <a:rPr lang="pl-PL" sz="1400" dirty="0" smtClean="0">
                <a:solidFill>
                  <a:srgbClr val="0070C0"/>
                </a:solidFill>
              </a:rPr>
              <a:t>                                                                  </a:t>
            </a:r>
            <a:r>
              <a:rPr lang="pl-PL" sz="1400" u="sng" dirty="0" err="1" smtClean="0">
                <a:solidFill>
                  <a:srgbClr val="0070C0"/>
                </a:solidFill>
              </a:rPr>
              <a:t>www.praca.gov.pl</a:t>
            </a:r>
            <a:endParaRPr lang="pl-PL" sz="1400" u="sng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pl-PL" sz="1500" dirty="0" smtClean="0"/>
          </a:p>
          <a:p>
            <a:pPr>
              <a:buNone/>
            </a:pPr>
            <a:endParaRPr lang="pl-PL" sz="1500" dirty="0" smtClean="0"/>
          </a:p>
          <a:p>
            <a:pPr>
              <a:buNone/>
            </a:pPr>
            <a:endParaRPr lang="pl-PL" sz="1400" dirty="0" smtClean="0">
              <a:solidFill>
                <a:srgbClr val="0070C0"/>
              </a:solidFill>
            </a:endParaRPr>
          </a:p>
        </p:txBody>
      </p:sp>
      <p:pic>
        <p:nvPicPr>
          <p:cNvPr id="7" name="Picture 4" descr="Komunikat Powiatowego Urzędu Pracy w Zgierzu w związku z wzrastającą liczbą  zakażeń koronawirusem Sars-CoV-2 – Gmina Parzęczew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39552" y="483518"/>
            <a:ext cx="1224136" cy="918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579296" cy="1213644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.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9661"/>
            <a:ext cx="8229600" cy="2814961"/>
          </a:xfrm>
        </p:spPr>
        <p:txBody>
          <a:bodyPr/>
          <a:lstStyle/>
          <a:p>
            <a:pPr>
              <a:buNone/>
            </a:pPr>
            <a:r>
              <a:rPr lang="pl-PL" sz="2000" b="1" dirty="0" smtClean="0"/>
              <a:t>                                 </a:t>
            </a:r>
            <a:endParaRPr lang="pl-PL" sz="2000" b="1" dirty="0" smtClean="0"/>
          </a:p>
          <a:p>
            <a:pPr>
              <a:buNone/>
            </a:pPr>
            <a:r>
              <a:rPr lang="pl-PL" sz="2000" b="1" dirty="0" smtClean="0"/>
              <a:t>  Baza Usług Rozwojowych i Podmiotowy System Finansowania</a:t>
            </a:r>
            <a:endParaRPr lang="pl-PL" sz="2000" b="1" dirty="0" smtClean="0"/>
          </a:p>
          <a:p>
            <a:endParaRPr lang="pl-PL" sz="15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1500" dirty="0" smtClean="0"/>
              <a:t>Osoby zatrudnione w sektorze prywatnym (MMŚP)</a:t>
            </a:r>
            <a:endParaRPr lang="pl-PL" sz="15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1500" dirty="0" smtClean="0"/>
              <a:t>Maksymalna kwota dofinansowania  5 000 PLN na uczestnika</a:t>
            </a:r>
            <a:endParaRPr lang="pl-PL" sz="15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1500" dirty="0" smtClean="0"/>
              <a:t>Dofinansowanie 60% - 80% w zależności od wielkości firmy</a:t>
            </a:r>
            <a:endParaRPr lang="pl-PL" sz="15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1500" dirty="0" smtClean="0"/>
              <a:t>100% dofinansowania dla osób (Małopolskie, Podlaskie)</a:t>
            </a:r>
            <a:endParaRPr lang="pl-PL" sz="15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1500" dirty="0" smtClean="0"/>
              <a:t>Wniosek składa Pracodawca ( Uczestnik w imieniu Pracodawcy)</a:t>
            </a:r>
            <a:endParaRPr lang="pl-PL" sz="15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1500" dirty="0" smtClean="0"/>
              <a:t>Dofinansowanie za pośrednictwem Operatorów</a:t>
            </a:r>
            <a:endParaRPr lang="pl-PL" sz="1500" dirty="0" smtClean="0"/>
          </a:p>
          <a:p>
            <a:pPr>
              <a:buFont typeface="Wingdings" panose="05000000000000000000" pitchFamily="2" charset="2"/>
              <a:buChar char="Ø"/>
            </a:pPr>
            <a:endParaRPr lang="pl-PL" sz="1500" dirty="0" smtClean="0"/>
          </a:p>
          <a:p>
            <a:pPr>
              <a:buNone/>
            </a:pPr>
            <a:r>
              <a:rPr lang="pl-PL" sz="1500" smtClean="0">
                <a:solidFill>
                  <a:srgbClr val="0070C0"/>
                </a:solidFill>
              </a:rPr>
              <a:t>                                                </a:t>
            </a:r>
            <a:r>
              <a:rPr lang="pl-PL" sz="1500" u="sng" dirty="0" err="1" smtClean="0">
                <a:solidFill>
                  <a:srgbClr val="0070C0"/>
                </a:solidFill>
              </a:rPr>
              <a:t>www.uslugirozwojowe.parp.gov.pl</a:t>
            </a:r>
            <a:r>
              <a:rPr lang="pl-PL" sz="1500" u="sng" dirty="0" smtClean="0">
                <a:solidFill>
                  <a:srgbClr val="0070C0"/>
                </a:solidFill>
              </a:rPr>
              <a:t>/</a:t>
            </a:r>
            <a:endParaRPr lang="pl-PL" sz="1500" u="sng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pl-PL" sz="1500" dirty="0" smtClean="0"/>
          </a:p>
          <a:p>
            <a:pPr>
              <a:buNone/>
            </a:pPr>
            <a:endParaRPr lang="pl-PL" sz="1400" dirty="0" smtClean="0">
              <a:solidFill>
                <a:srgbClr val="0070C0"/>
              </a:solidFill>
            </a:endParaRPr>
          </a:p>
        </p:txBody>
      </p:sp>
      <p:pic>
        <p:nvPicPr>
          <p:cNvPr id="72706" name="Picture 2" descr="PARP logo-RGB-duze - Regionalna Izba Przemysłowo – Handlowa w Radomsku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3528" y="195486"/>
            <a:ext cx="2627686" cy="1133754"/>
          </a:xfrm>
          <a:prstGeom prst="rect">
            <a:avLst/>
          </a:prstGeom>
          <a:noFill/>
        </p:spPr>
      </p:pic>
      <p:pic>
        <p:nvPicPr>
          <p:cNvPr id="13314" name="Picture 2" descr="Prowadzisz firmę szkoleniową? Oferujesz szkolenia? - PARP - Centrum Rozwoju  MŚ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87574"/>
            <a:ext cx="2577859" cy="1117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raphic 61"/>
          <p:cNvPicPr>
            <a:picLocks noChangeAspect="1"/>
          </p:cNvPicPr>
          <p:nvPr/>
        </p:nvPicPr>
        <p:blipFill>
          <a:blip r:embed="rId1" cstate="print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302929">
            <a:off x="-3362649" y="-245651"/>
            <a:ext cx="10431884" cy="6013422"/>
          </a:xfrm>
          <a:prstGeom prst="rect">
            <a:avLst/>
          </a:prstGeom>
        </p:spPr>
      </p:pic>
      <p:pic>
        <p:nvPicPr>
          <p:cNvPr id="64" name="Graphic 63"/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76212" y="3021789"/>
            <a:ext cx="837182" cy="837182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 flipH="1">
            <a:off x="5631237" y="591608"/>
            <a:ext cx="925371" cy="1050855"/>
            <a:chOff x="9759210" y="1088292"/>
            <a:chExt cx="956611" cy="1086331"/>
          </a:xfrm>
        </p:grpSpPr>
        <p:pic>
          <p:nvPicPr>
            <p:cNvPr id="63" name="Graphic 62"/>
            <p:cNvPicPr>
              <a:picLocks noChangeAspect="1"/>
            </p:cNvPicPr>
            <p:nvPr/>
          </p:nvPicPr>
          <p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9368955">
              <a:off x="10188577" y="1088292"/>
              <a:ext cx="527244" cy="481396"/>
            </a:xfrm>
            <a:prstGeom prst="rect">
              <a:avLst/>
            </a:prstGeom>
          </p:spPr>
        </p:pic>
        <p:pic>
          <p:nvPicPr>
            <p:cNvPr id="66" name="Graphic 65"/>
            <p:cNvPicPr>
              <a:picLocks noChangeAspect="1"/>
            </p:cNvPicPr>
            <p:nvPr/>
          </p:nvPicPr>
          <p:blipFill>
            <a:blip r:embed="rId7" cstate="print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759210" y="1250698"/>
              <a:ext cx="619125" cy="923925"/>
            </a:xfrm>
            <a:prstGeom prst="rect">
              <a:avLst/>
            </a:prstGeom>
          </p:spPr>
        </p:pic>
      </p:grpSp>
      <p:grpSp>
        <p:nvGrpSpPr>
          <p:cNvPr id="4" name="Group 2"/>
          <p:cNvGrpSpPr>
            <a:grpSpLocks noChangeAspect="1"/>
          </p:cNvGrpSpPr>
          <p:nvPr/>
        </p:nvGrpSpPr>
        <p:grpSpPr>
          <a:xfrm flipH="1">
            <a:off x="4800600" y="1724488"/>
            <a:ext cx="876157" cy="1030010"/>
            <a:chOff x="8479021" y="2909887"/>
            <a:chExt cx="829131" cy="974726"/>
          </a:xfrm>
        </p:grpSpPr>
        <p:pic>
          <p:nvPicPr>
            <p:cNvPr id="65" name="Graphic 64"/>
            <p:cNvPicPr>
              <a:picLocks noChangeAspect="1"/>
            </p:cNvPicPr>
            <p:nvPr/>
          </p:nvPicPr>
          <p:blipFill>
            <a:blip r:embed="rId9" cstate="print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479021" y="3101975"/>
              <a:ext cx="829131" cy="782638"/>
            </a:xfrm>
            <a:prstGeom prst="rect">
              <a:avLst/>
            </a:prstGeom>
          </p:spPr>
        </p:pic>
        <p:pic>
          <p:nvPicPr>
            <p:cNvPr id="67" name="Graphic 66"/>
            <p:cNvPicPr>
              <a:picLocks noChangeAspect="1"/>
            </p:cNvPicPr>
            <p:nvPr/>
          </p:nvPicPr>
          <p:blipFill>
            <a:blip r:embed="rId11" cstate="print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056687" y="2909887"/>
              <a:ext cx="200025" cy="200025"/>
            </a:xfrm>
            <a:prstGeom prst="rect">
              <a:avLst/>
            </a:prstGeom>
          </p:spPr>
        </p:pic>
      </p:grpSp>
      <p:pic>
        <p:nvPicPr>
          <p:cNvPr id="68" name="Graphic 67"/>
          <p:cNvPicPr>
            <a:picLocks noChangeAspect="1"/>
          </p:cNvPicPr>
          <p:nvPr/>
        </p:nvPicPr>
        <p:blipFill rotWithShape="1">
          <a:blip r:embed="rId13" cstate="print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r="-12264" b="45974"/>
          <a:stretch>
            <a:fillRect/>
          </a:stretch>
        </p:blipFill>
        <p:spPr>
          <a:xfrm flipH="1">
            <a:off x="2536372" y="3573660"/>
            <a:ext cx="625186" cy="10104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Progress</a:t>
            </a:r>
            <a:endParaRPr lang="en-IN" dirty="0"/>
          </a:p>
        </p:txBody>
      </p:sp>
      <p:grpSp>
        <p:nvGrpSpPr>
          <p:cNvPr id="5" name="Group 44"/>
          <p:cNvGrpSpPr/>
          <p:nvPr/>
        </p:nvGrpSpPr>
        <p:grpSpPr>
          <a:xfrm>
            <a:off x="6741524" y="1176556"/>
            <a:ext cx="2176357" cy="1164428"/>
            <a:chOff x="4825572" y="1903543"/>
            <a:chExt cx="2901809" cy="1552571"/>
          </a:xfrm>
        </p:grpSpPr>
        <p:sp>
          <p:nvSpPr>
            <p:cNvPr id="46" name="Rectangle: Rounded Corners 45"/>
            <p:cNvSpPr/>
            <p:nvPr/>
          </p:nvSpPr>
          <p:spPr>
            <a:xfrm>
              <a:off x="4825572" y="1903543"/>
              <a:ext cx="2901809" cy="1552571"/>
            </a:xfrm>
            <a:prstGeom prst="roundRect">
              <a:avLst>
                <a:gd name="adj" fmla="val 9599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16200000">
              <a:off x="6253304" y="1187465"/>
              <a:ext cx="15251" cy="230400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5129899" y="2467816"/>
              <a:ext cx="2293154" cy="86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N" sz="1200" dirty="0">
                  <a:solidFill>
                    <a:schemeClr val="bg1"/>
                  </a:solidFill>
                  <a:latin typeface="Signika Negative" panose="02010003020600000004" pitchFamily="2" charset="0"/>
                  <a:ea typeface="Roboto" pitchFamily="2" charset="0"/>
                  <a:cs typeface="Microsoft New Tai Lue" panose="020B0502040204020203" pitchFamily="34" charset="0"/>
                </a:rPr>
                <a:t>This is dummy text. This text can be replaced with your own text.</a:t>
              </a:r>
              <a:endParaRPr lang="en-IN" sz="1200" dirty="0">
                <a:solidFill>
                  <a:schemeClr val="bg1"/>
                </a:solidFill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129899" y="1980136"/>
              <a:ext cx="229315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200" dirty="0" smtClean="0">
                  <a:solidFill>
                    <a:srgbClr val="002B6A"/>
                  </a:solidFill>
                  <a:latin typeface="Signika Negative" panose="02010003020600000004" pitchFamily="2" charset="0"/>
                  <a:ea typeface="Roboto" pitchFamily="2" charset="0"/>
                  <a:cs typeface="Microsoft New Tai Lue" panose="020B0502040204020203" pitchFamily="34" charset="0"/>
                </a:rPr>
                <a:t>Realizacja studiów</a:t>
              </a:r>
              <a:endParaRPr lang="en-IN" sz="1200" dirty="0">
                <a:solidFill>
                  <a:srgbClr val="002B6A"/>
                </a:solidFill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5000627" y="3462556"/>
            <a:ext cx="2176357" cy="1164428"/>
            <a:chOff x="4825572" y="1903543"/>
            <a:chExt cx="2901809" cy="1552571"/>
          </a:xfrm>
        </p:grpSpPr>
        <p:sp>
          <p:nvSpPr>
            <p:cNvPr id="51" name="Rectangle: Rounded Corners 50"/>
            <p:cNvSpPr/>
            <p:nvPr/>
          </p:nvSpPr>
          <p:spPr>
            <a:xfrm>
              <a:off x="4825572" y="1903543"/>
              <a:ext cx="2901809" cy="1552571"/>
            </a:xfrm>
            <a:prstGeom prst="roundRect">
              <a:avLst>
                <a:gd name="adj" fmla="val 9599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52" name="Straight Connector 51"/>
            <p:cNvCxnSpPr/>
            <p:nvPr/>
          </p:nvCxnSpPr>
          <p:spPr>
            <a:xfrm rot="16200000">
              <a:off x="6253304" y="1187465"/>
              <a:ext cx="15251" cy="230400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5129899" y="2467816"/>
              <a:ext cx="2293154" cy="86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N" sz="1200" dirty="0">
                  <a:solidFill>
                    <a:schemeClr val="bg1"/>
                  </a:solidFill>
                  <a:latin typeface="Signika Negative" panose="02010003020600000004" pitchFamily="2" charset="0"/>
                  <a:ea typeface="Roboto" pitchFamily="2" charset="0"/>
                  <a:cs typeface="Microsoft New Tai Lue" panose="020B0502040204020203" pitchFamily="34" charset="0"/>
                </a:rPr>
                <a:t>This is dummy text. This text can be replaced with your own text.</a:t>
              </a:r>
              <a:endParaRPr lang="en-IN" sz="1200" dirty="0">
                <a:solidFill>
                  <a:schemeClr val="bg1"/>
                </a:solidFill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129899" y="1980136"/>
              <a:ext cx="2293154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200" dirty="0" smtClean="0">
                  <a:solidFill>
                    <a:srgbClr val="002B6A"/>
                  </a:solidFill>
                  <a:latin typeface="Signika Negative" panose="02010003020600000004" pitchFamily="2" charset="0"/>
                  <a:ea typeface="Roboto" pitchFamily="2" charset="0"/>
                  <a:cs typeface="Microsoft New Tai Lue" panose="020B0502040204020203" pitchFamily="34" charset="0"/>
                </a:rPr>
                <a:t>Złożenie formularza </a:t>
              </a:r>
              <a:endParaRPr lang="pl-PL" sz="1200" dirty="0" smtClean="0">
                <a:solidFill>
                  <a:srgbClr val="002B6A"/>
                </a:solidFill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endParaRPr>
            </a:p>
            <a:p>
              <a:pPr algn="ctr"/>
              <a:r>
                <a:rPr lang="pl-PL" sz="1200" dirty="0" smtClean="0">
                  <a:solidFill>
                    <a:srgbClr val="002B6A"/>
                  </a:solidFill>
                  <a:latin typeface="Signika Negative" panose="02010003020600000004" pitchFamily="2" charset="0"/>
                  <a:ea typeface="Roboto" pitchFamily="2" charset="0"/>
                  <a:cs typeface="Microsoft New Tai Lue" panose="020B0502040204020203" pitchFamily="34" charset="0"/>
                </a:rPr>
                <a:t>oraz dokumentacji</a:t>
              </a:r>
              <a:endParaRPr lang="en-IN" sz="1200" dirty="0">
                <a:solidFill>
                  <a:srgbClr val="002B6A"/>
                </a:solidFill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endParaRPr>
            </a:p>
          </p:txBody>
        </p:sp>
      </p:grpSp>
      <p:grpSp>
        <p:nvGrpSpPr>
          <p:cNvPr id="7" name="Group 54"/>
          <p:cNvGrpSpPr/>
          <p:nvPr/>
        </p:nvGrpSpPr>
        <p:grpSpPr>
          <a:xfrm>
            <a:off x="351610" y="3331927"/>
            <a:ext cx="2176357" cy="1164428"/>
            <a:chOff x="4825572" y="1903543"/>
            <a:chExt cx="2901809" cy="1552571"/>
          </a:xfrm>
        </p:grpSpPr>
        <p:sp>
          <p:nvSpPr>
            <p:cNvPr id="56" name="Rectangle: Rounded Corners 55"/>
            <p:cNvSpPr/>
            <p:nvPr/>
          </p:nvSpPr>
          <p:spPr>
            <a:xfrm>
              <a:off x="4825572" y="1903543"/>
              <a:ext cx="2901809" cy="1552571"/>
            </a:xfrm>
            <a:prstGeom prst="roundRect">
              <a:avLst>
                <a:gd name="adj" fmla="val 9599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16200000">
              <a:off x="6253304" y="1187465"/>
              <a:ext cx="15251" cy="230400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5129899" y="2467816"/>
              <a:ext cx="2293154" cy="86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N" sz="1200" dirty="0">
                  <a:solidFill>
                    <a:schemeClr val="bg1"/>
                  </a:solidFill>
                  <a:latin typeface="Signika Negative" panose="02010003020600000004" pitchFamily="2" charset="0"/>
                  <a:ea typeface="Roboto" pitchFamily="2" charset="0"/>
                  <a:cs typeface="Microsoft New Tai Lue" panose="020B0502040204020203" pitchFamily="34" charset="0"/>
                </a:rPr>
                <a:t>This is dummy text. This text can be replaced with your own text.</a:t>
              </a:r>
              <a:endParaRPr lang="en-IN" sz="1200" dirty="0">
                <a:solidFill>
                  <a:schemeClr val="bg1"/>
                </a:solidFill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129899" y="1980136"/>
              <a:ext cx="229315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200" dirty="0" smtClean="0">
                  <a:solidFill>
                    <a:srgbClr val="002B6A"/>
                  </a:solidFill>
                  <a:latin typeface="Signika Negative" panose="02010003020600000004" pitchFamily="2" charset="0"/>
                  <a:ea typeface="Roboto" pitchFamily="2" charset="0"/>
                  <a:cs typeface="Microsoft New Tai Lue" panose="020B0502040204020203" pitchFamily="34" charset="0"/>
                </a:rPr>
                <a:t>Znalezienie Operatora</a:t>
              </a:r>
              <a:endParaRPr lang="en-IN" sz="1200" dirty="0">
                <a:solidFill>
                  <a:srgbClr val="002B6A"/>
                </a:solidFill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endParaRPr>
            </a:p>
          </p:txBody>
        </p:sp>
      </p:grpSp>
      <p:grpSp>
        <p:nvGrpSpPr>
          <p:cNvPr id="8" name="Group 59"/>
          <p:cNvGrpSpPr/>
          <p:nvPr/>
        </p:nvGrpSpPr>
        <p:grpSpPr>
          <a:xfrm>
            <a:off x="2411760" y="1481356"/>
            <a:ext cx="2184493" cy="1164428"/>
            <a:chOff x="4814724" y="1903543"/>
            <a:chExt cx="2912657" cy="1552571"/>
          </a:xfrm>
        </p:grpSpPr>
        <p:sp>
          <p:nvSpPr>
            <p:cNvPr id="61" name="Rectangle: Rounded Corners 60"/>
            <p:cNvSpPr/>
            <p:nvPr/>
          </p:nvSpPr>
          <p:spPr>
            <a:xfrm>
              <a:off x="4825572" y="1903543"/>
              <a:ext cx="2901809" cy="1552571"/>
            </a:xfrm>
            <a:prstGeom prst="roundRect">
              <a:avLst>
                <a:gd name="adj" fmla="val 9599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69" name="Straight Connector 68"/>
            <p:cNvCxnSpPr/>
            <p:nvPr/>
          </p:nvCxnSpPr>
          <p:spPr>
            <a:xfrm rot="16200000">
              <a:off x="6253304" y="1187465"/>
              <a:ext cx="15251" cy="230400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5129899" y="2467816"/>
              <a:ext cx="2293154" cy="86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N" sz="1200" dirty="0">
                  <a:solidFill>
                    <a:schemeClr val="bg1"/>
                  </a:solidFill>
                  <a:latin typeface="Signika Negative" panose="02010003020600000004" pitchFamily="2" charset="0"/>
                  <a:ea typeface="Roboto" pitchFamily="2" charset="0"/>
                  <a:cs typeface="Microsoft New Tai Lue" panose="020B0502040204020203" pitchFamily="34" charset="0"/>
                </a:rPr>
                <a:t>This is dummy text. This text can be replaced with your own text.</a:t>
              </a:r>
              <a:endParaRPr lang="en-IN" sz="1200" dirty="0">
                <a:solidFill>
                  <a:schemeClr val="bg1"/>
                </a:solidFill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814724" y="1980136"/>
              <a:ext cx="2608329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200" dirty="0" smtClean="0">
                  <a:solidFill>
                    <a:srgbClr val="002B6A"/>
                  </a:solidFill>
                  <a:latin typeface="Signika Negative" panose="02010003020600000004" pitchFamily="2" charset="0"/>
                  <a:ea typeface="Roboto" pitchFamily="2" charset="0"/>
                  <a:cs typeface="Microsoft New Tai Lue" panose="020B0502040204020203" pitchFamily="34" charset="0"/>
                </a:rPr>
                <a:t>Informacja o otrzymaniu </a:t>
              </a:r>
              <a:endParaRPr lang="pl-PL" sz="1200" dirty="0" smtClean="0">
                <a:solidFill>
                  <a:srgbClr val="002B6A"/>
                </a:solidFill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endParaRPr>
            </a:p>
            <a:p>
              <a:pPr algn="ctr"/>
              <a:r>
                <a:rPr lang="pl-PL" sz="1200" dirty="0" smtClean="0">
                  <a:solidFill>
                    <a:srgbClr val="002B6A"/>
                  </a:solidFill>
                  <a:latin typeface="Signika Negative" panose="02010003020600000004" pitchFamily="2" charset="0"/>
                  <a:ea typeface="Roboto" pitchFamily="2" charset="0"/>
                  <a:cs typeface="Microsoft New Tai Lue" panose="020B0502040204020203" pitchFamily="34" charset="0"/>
                </a:rPr>
                <a:t>dofinansowania</a:t>
              </a:r>
              <a:endParaRPr lang="en-IN" sz="1200" dirty="0">
                <a:solidFill>
                  <a:srgbClr val="002B6A"/>
                </a:solidFill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.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921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3528" y="159482"/>
            <a:ext cx="8427428" cy="474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.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931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3528" y="168832"/>
            <a:ext cx="8581842" cy="482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.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942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3528" y="195486"/>
            <a:ext cx="8568952" cy="482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2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4114</Words>
  <Application>WPS Presentation</Application>
  <PresentationFormat>Pokaz na ekranie (16:9)</PresentationFormat>
  <Paragraphs>168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Arial</vt:lpstr>
      <vt:lpstr>SimSun</vt:lpstr>
      <vt:lpstr>Wingdings</vt:lpstr>
      <vt:lpstr>Times New Roman</vt:lpstr>
      <vt:lpstr>Signika Negative</vt:lpstr>
      <vt:lpstr>Segoe Print</vt:lpstr>
      <vt:lpstr>Roboto</vt:lpstr>
      <vt:lpstr>Microsoft New Tai Lue</vt:lpstr>
      <vt:lpstr>Calibri</vt:lpstr>
      <vt:lpstr>Microsoft YaHei</vt:lpstr>
      <vt:lpstr>Arial Unicode MS</vt:lpstr>
      <vt:lpstr>Cover and End Slide Master</vt:lpstr>
      <vt:lpstr>Contents Slide Master</vt:lpstr>
      <vt:lpstr>Section Break Slide Master</vt:lpstr>
      <vt:lpstr>Dofinansowanie kształcenia </vt:lpstr>
      <vt:lpstr>.</vt:lpstr>
      <vt:lpstr>                            www.gov.pl/web/rozwoj-technologia/krajowy-fundusz-szkoleniowy</vt:lpstr>
      <vt:lpstr>.</vt:lpstr>
      <vt:lpstr>.</vt:lpstr>
      <vt:lpstr>Progress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        Studia podyplomowe / Studia MBA </vt:lpstr>
      <vt:lpstr>Challenge</vt:lpstr>
      <vt:lpstr>Goal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User</cp:lastModifiedBy>
  <cp:revision>197</cp:revision>
  <dcterms:created xsi:type="dcterms:W3CDTF">2016-12-05T23:26:00Z</dcterms:created>
  <dcterms:modified xsi:type="dcterms:W3CDTF">2023-11-13T11:27:21Z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4C14D13F95BC49FFA3745FBFB30CEB57</vt:lpwstr>
  </property>
  <property fmtid="{D5CDD505-2E9C-101B-9397-08002B2CF9AE}" pid="3" name="KSOProductBuildVer">
    <vt:lpwstr>1045-12.2.0.13266</vt:lpwstr>
  </property>
</Properties>
</file>